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8"/>
  </p:notesMasterIdLst>
  <p:handoutMasterIdLst>
    <p:handoutMasterId r:id="rId29"/>
  </p:handoutMasterIdLst>
  <p:sldIdLst>
    <p:sldId id="1095" r:id="rId2"/>
    <p:sldId id="1147" r:id="rId3"/>
    <p:sldId id="1272" r:id="rId4"/>
    <p:sldId id="1273" r:id="rId5"/>
    <p:sldId id="1274" r:id="rId6"/>
    <p:sldId id="1275" r:id="rId7"/>
    <p:sldId id="1271" r:id="rId8"/>
    <p:sldId id="1281" r:id="rId9"/>
    <p:sldId id="1282" r:id="rId10"/>
    <p:sldId id="1278" r:id="rId11"/>
    <p:sldId id="1277" r:id="rId12"/>
    <p:sldId id="1279" r:id="rId13"/>
    <p:sldId id="1202" r:id="rId14"/>
    <p:sldId id="1203" r:id="rId15"/>
    <p:sldId id="1284" r:id="rId16"/>
    <p:sldId id="1285" r:id="rId17"/>
    <p:sldId id="1286" r:id="rId18"/>
    <p:sldId id="1287" r:id="rId19"/>
    <p:sldId id="1288" r:id="rId20"/>
    <p:sldId id="1289" r:id="rId21"/>
    <p:sldId id="1290" r:id="rId22"/>
    <p:sldId id="1196" r:id="rId23"/>
    <p:sldId id="1292" r:id="rId24"/>
    <p:sldId id="1293" r:id="rId25"/>
    <p:sldId id="1291" r:id="rId26"/>
    <p:sldId id="1207" r:id="rId27"/>
  </p:sldIdLst>
  <p:sldSz cx="9144000" cy="6858000" type="screen4x3"/>
  <p:notesSz cx="9866313" cy="6735763"/>
  <p:kinsoku lang="ja-JP" invalStChars="!%),.:;?]}｡｣､･ﾞﾟ、。，．・：；？！゛゜ヽヾゝゞ々’”）〕］｝〉》」』】°′″℃￠％‰" invalEndChars="$([\{｢‘“（〔［｛〈《「『【￥＄￡"/>
  <p:defaultTextStyle>
    <a:defPPr>
      <a:defRPr lang="ja-JP"/>
    </a:defPPr>
    <a:lvl1pPr algn="l"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l"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l"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l"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l"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16BC"/>
    <a:srgbClr val="33CC33"/>
    <a:srgbClr val="FF0000"/>
    <a:srgbClr val="FF66FF"/>
    <a:srgbClr val="FFFF00"/>
    <a:srgbClr val="66FFFF"/>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9460" autoAdjust="0"/>
  </p:normalViewPr>
  <p:slideViewPr>
    <p:cSldViewPr snapToGrid="0">
      <p:cViewPr>
        <p:scale>
          <a:sx n="66" d="100"/>
          <a:sy n="66" d="100"/>
        </p:scale>
        <p:origin x="-1494" y="-240"/>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588" y="0"/>
            <a:ext cx="4275138" cy="336550"/>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89588" y="0"/>
            <a:ext cx="4276725" cy="336550"/>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1588" y="6399213"/>
            <a:ext cx="4275138" cy="336550"/>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89588" y="6399213"/>
            <a:ext cx="4276725" cy="336550"/>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B1193413-4026-42A4-B77A-1DDB5565FFF1}" type="slidenum">
              <a:rPr lang="en-US" altLang="ja-JP"/>
              <a:pPr>
                <a:defRPr/>
              </a:pPr>
              <a:t>‹#›</a:t>
            </a:fld>
            <a:endParaRPr lang="en-US" altLang="ja-JP"/>
          </a:p>
        </p:txBody>
      </p:sp>
    </p:spTree>
    <p:extLst>
      <p:ext uri="{BB962C8B-B14F-4D97-AF65-F5344CB8AC3E}">
        <p14:creationId xmlns:p14="http://schemas.microsoft.com/office/powerpoint/2010/main" val="4202098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0"/>
            <a:ext cx="4275138" cy="336550"/>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2088" y="0"/>
            <a:ext cx="4594225" cy="336550"/>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1331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1314450" y="3198813"/>
            <a:ext cx="7235825" cy="3030537"/>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1588" y="6399213"/>
            <a:ext cx="4275138" cy="336550"/>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89588" y="6399213"/>
            <a:ext cx="4276725" cy="336550"/>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1EEB3E5C-CCDD-444B-9999-816B9A30FF2A}" type="slidenum">
              <a:rPr lang="en-US" altLang="ja-JP"/>
              <a:pPr>
                <a:defRPr/>
              </a:pPr>
              <a:t>‹#›</a:t>
            </a:fld>
            <a:endParaRPr lang="en-US" altLang="ja-JP"/>
          </a:p>
        </p:txBody>
      </p:sp>
    </p:spTree>
    <p:extLst>
      <p:ext uri="{BB962C8B-B14F-4D97-AF65-F5344CB8AC3E}">
        <p14:creationId xmlns:p14="http://schemas.microsoft.com/office/powerpoint/2010/main" val="3995220872"/>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p:spPr>
        <p:txBody>
          <a:bodyPr/>
          <a:lstStyle/>
          <a:p>
            <a:r>
              <a:rPr lang="ja-JP" altLang="en-US" smtClean="0">
                <a:solidFill>
                  <a:srgbClr val="000000"/>
                </a:solidFill>
                <a:ea typeface="ＭＳ Ｐゴシック" charset="-128"/>
              </a:rPr>
              <a:t>北海道消防学校　消防団現地教育資料</a:t>
            </a:r>
          </a:p>
        </p:txBody>
      </p:sp>
      <p:sp>
        <p:nvSpPr>
          <p:cNvPr id="16386" name="Rectangle 3"/>
          <p:cNvSpPr>
            <a:spLocks noGrp="1" noChangeArrowheads="1"/>
          </p:cNvSpPr>
          <p:nvPr>
            <p:ph type="dt" sz="quarter" idx="1"/>
          </p:nvPr>
        </p:nvSpPr>
        <p:spPr>
          <a:noFill/>
        </p:spPr>
        <p:txBody>
          <a:bodyPr/>
          <a:lstStyle/>
          <a:p>
            <a:r>
              <a:rPr lang="ja-JP" altLang="en-US" smtClean="0">
                <a:solidFill>
                  <a:srgbClr val="000000"/>
                </a:solidFill>
                <a:ea typeface="ＭＳ Ｐゴシック" charset="-128"/>
              </a:rPr>
              <a:t>０８．０９．１２七飯町（大沼国際コンベンションセンター）</a:t>
            </a:r>
          </a:p>
        </p:txBody>
      </p:sp>
      <p:sp>
        <p:nvSpPr>
          <p:cNvPr id="16387" name="Rectangle 6"/>
          <p:cNvSpPr>
            <a:spLocks noGrp="1" noChangeArrowheads="1"/>
          </p:cNvSpPr>
          <p:nvPr>
            <p:ph type="ftr" sz="quarter" idx="4"/>
          </p:nvPr>
        </p:nvSpPr>
        <p:spPr>
          <a:noFill/>
        </p:spPr>
        <p:txBody>
          <a:bodyPr/>
          <a:lstStyle/>
          <a:p>
            <a:r>
              <a:rPr lang="ja-JP" altLang="en-US" smtClean="0">
                <a:solidFill>
                  <a:srgbClr val="000000"/>
                </a:solidFill>
                <a:ea typeface="ＭＳ Ｐゴシック" charset="-128"/>
              </a:rPr>
              <a:t>主任講師　籔本秀彦</a:t>
            </a:r>
          </a:p>
        </p:txBody>
      </p:sp>
      <p:sp>
        <p:nvSpPr>
          <p:cNvPr id="16388" name="Rectangle 7"/>
          <p:cNvSpPr>
            <a:spLocks noGrp="1" noChangeArrowheads="1"/>
          </p:cNvSpPr>
          <p:nvPr>
            <p:ph type="sldNum" sz="quarter" idx="5"/>
          </p:nvPr>
        </p:nvSpPr>
        <p:spPr>
          <a:noFill/>
        </p:spPr>
        <p:txBody>
          <a:bodyPr/>
          <a:lstStyle/>
          <a:p>
            <a:fld id="{B8426C61-AC0E-4234-BC0B-BB1785D4D34D}" type="slidenum">
              <a:rPr lang="en-US" altLang="ja-JP" smtClean="0">
                <a:solidFill>
                  <a:srgbClr val="000000"/>
                </a:solidFill>
                <a:ea typeface="ＭＳ Ｐゴシック" charset="-128"/>
              </a:rPr>
              <a:pPr/>
              <a:t>1</a:t>
            </a:fld>
            <a:endParaRPr lang="en-US" altLang="ja-JP" smtClean="0">
              <a:solidFill>
                <a:srgbClr val="000000"/>
              </a:solidFill>
              <a:ea typeface="ＭＳ Ｐゴシック" charset="-128"/>
            </a:endParaRPr>
          </a:p>
        </p:txBody>
      </p:sp>
      <p:sp>
        <p:nvSpPr>
          <p:cNvPr id="16389" name="Rectangle 2"/>
          <p:cNvSpPr>
            <a:spLocks noGrp="1" noRot="1" noChangeAspect="1" noChangeArrowheads="1" noTextEdit="1"/>
          </p:cNvSpPr>
          <p:nvPr>
            <p:ph type="sldImg"/>
          </p:nvPr>
        </p:nvSpPr>
        <p:spPr>
          <a:xfrm>
            <a:off x="3254375" y="509588"/>
            <a:ext cx="3355975" cy="2516187"/>
          </a:xfrm>
          <a:ln cap="flat"/>
        </p:spPr>
      </p:sp>
      <p:sp>
        <p:nvSpPr>
          <p:cNvPr id="16390" name="Rectangle 3"/>
          <p:cNvSpPr>
            <a:spLocks noGrp="1" noChangeArrowheads="1"/>
          </p:cNvSpPr>
          <p:nvPr>
            <p:ph type="body" idx="1"/>
          </p:nvPr>
        </p:nvSpPr>
        <p:spPr>
          <a:noFill/>
          <a:ln/>
        </p:spPr>
        <p:txBody>
          <a:bodyPr/>
          <a:lstStyle/>
          <a:p>
            <a:pPr eaLnBrk="1" hangingPunct="1"/>
            <a:r>
              <a:rPr lang="ja-JP" altLang="en-US"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スライド イメージ プレースホルダー 1"/>
          <p:cNvSpPr>
            <a:spLocks noGrp="1" noRot="1" noChangeAspect="1"/>
          </p:cNvSpPr>
          <p:nvPr>
            <p:ph type="sldImg"/>
          </p:nvPr>
        </p:nvSpPr>
        <p:spPr>
          <a:ln/>
        </p:spPr>
      </p:sp>
      <p:sp>
        <p:nvSpPr>
          <p:cNvPr id="34818" name="ノート プレースホルダー 2"/>
          <p:cNvSpPr>
            <a:spLocks noGrp="1"/>
          </p:cNvSpPr>
          <p:nvPr>
            <p:ph type="body" idx="1"/>
          </p:nvPr>
        </p:nvSpPr>
        <p:spPr>
          <a:noFill/>
          <a:ln/>
        </p:spPr>
        <p:txBody>
          <a:bodyPr/>
          <a:lstStyle/>
          <a:p>
            <a:endParaRPr lang="ja-JP" altLang="en-US" smtClean="0"/>
          </a:p>
        </p:txBody>
      </p:sp>
      <p:sp>
        <p:nvSpPr>
          <p:cNvPr id="34819"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34820"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34821"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34822" name="スライド番号プレースホルダー 6"/>
          <p:cNvSpPr>
            <a:spLocks noGrp="1"/>
          </p:cNvSpPr>
          <p:nvPr>
            <p:ph type="sldNum" sz="quarter" idx="5"/>
          </p:nvPr>
        </p:nvSpPr>
        <p:spPr>
          <a:noFill/>
        </p:spPr>
        <p:txBody>
          <a:bodyPr/>
          <a:lstStyle/>
          <a:p>
            <a:fld id="{192299F4-683B-4831-BA5D-077D20C6FE45}" type="slidenum">
              <a:rPr lang="en-US" altLang="ja-JP" smtClean="0">
                <a:ea typeface="ＭＳ Ｐゴシック" charset="-128"/>
              </a:rPr>
              <a:pPr/>
              <a:t>10</a:t>
            </a:fld>
            <a:endParaRPr lang="en-US" altLang="ja-JP" smtClean="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スライド イメージ プレースホルダー 1"/>
          <p:cNvSpPr>
            <a:spLocks noGrp="1" noRot="1" noChangeAspect="1"/>
          </p:cNvSpPr>
          <p:nvPr>
            <p:ph type="sldImg"/>
          </p:nvPr>
        </p:nvSpPr>
        <p:spPr>
          <a:ln/>
        </p:spPr>
      </p:sp>
      <p:sp>
        <p:nvSpPr>
          <p:cNvPr id="36866" name="ノート プレースホルダー 2"/>
          <p:cNvSpPr>
            <a:spLocks noGrp="1"/>
          </p:cNvSpPr>
          <p:nvPr>
            <p:ph type="body" idx="1"/>
          </p:nvPr>
        </p:nvSpPr>
        <p:spPr>
          <a:noFill/>
          <a:ln/>
        </p:spPr>
        <p:txBody>
          <a:bodyPr/>
          <a:lstStyle/>
          <a:p>
            <a:endParaRPr lang="ja-JP" altLang="en-US" smtClean="0"/>
          </a:p>
        </p:txBody>
      </p:sp>
      <p:sp>
        <p:nvSpPr>
          <p:cNvPr id="36867"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36868"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36869"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36870" name="スライド番号プレースホルダー 6"/>
          <p:cNvSpPr>
            <a:spLocks noGrp="1"/>
          </p:cNvSpPr>
          <p:nvPr>
            <p:ph type="sldNum" sz="quarter" idx="5"/>
          </p:nvPr>
        </p:nvSpPr>
        <p:spPr>
          <a:noFill/>
        </p:spPr>
        <p:txBody>
          <a:bodyPr/>
          <a:lstStyle/>
          <a:p>
            <a:fld id="{FF0A0C9B-79A7-4531-8F1C-92EF8963B5EA}" type="slidenum">
              <a:rPr lang="en-US" altLang="ja-JP" smtClean="0">
                <a:ea typeface="ＭＳ Ｐゴシック" charset="-128"/>
              </a:rPr>
              <a:pPr/>
              <a:t>11</a:t>
            </a:fld>
            <a:endParaRPr lang="en-US" altLang="ja-JP" smtClean="0">
              <a:ea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スライド イメージ プレースホルダー 1"/>
          <p:cNvSpPr>
            <a:spLocks noGrp="1" noRot="1" noChangeAspect="1"/>
          </p:cNvSpPr>
          <p:nvPr>
            <p:ph type="sldImg"/>
          </p:nvPr>
        </p:nvSpPr>
        <p:spPr>
          <a:ln/>
        </p:spPr>
      </p:sp>
      <p:sp>
        <p:nvSpPr>
          <p:cNvPr id="38914" name="ノート プレースホルダー 2"/>
          <p:cNvSpPr>
            <a:spLocks noGrp="1"/>
          </p:cNvSpPr>
          <p:nvPr>
            <p:ph type="body" idx="1"/>
          </p:nvPr>
        </p:nvSpPr>
        <p:spPr>
          <a:noFill/>
          <a:ln/>
        </p:spPr>
        <p:txBody>
          <a:bodyPr/>
          <a:lstStyle/>
          <a:p>
            <a:endParaRPr lang="ja-JP" altLang="en-US" smtClean="0"/>
          </a:p>
        </p:txBody>
      </p:sp>
      <p:sp>
        <p:nvSpPr>
          <p:cNvPr id="38915"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38916"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38917"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38918" name="スライド番号プレースホルダー 6"/>
          <p:cNvSpPr>
            <a:spLocks noGrp="1"/>
          </p:cNvSpPr>
          <p:nvPr>
            <p:ph type="sldNum" sz="quarter" idx="5"/>
          </p:nvPr>
        </p:nvSpPr>
        <p:spPr>
          <a:noFill/>
        </p:spPr>
        <p:txBody>
          <a:bodyPr/>
          <a:lstStyle/>
          <a:p>
            <a:fld id="{77EB89B2-E469-430E-A496-1A27D3E8B9C9}" type="slidenum">
              <a:rPr lang="en-US" altLang="ja-JP" smtClean="0">
                <a:ea typeface="ＭＳ Ｐゴシック" charset="-128"/>
              </a:rPr>
              <a:pPr/>
              <a:t>12</a:t>
            </a:fld>
            <a:endParaRPr lang="en-US" altLang="ja-JP" smtClean="0">
              <a:ea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pPr eaLnBrk="1" hangingPunct="1"/>
            <a:fld id="{721312B1-777E-4C27-96EE-F4BECDD8C7C9}" type="slidenum">
              <a:rPr lang="en-US" altLang="ja-JP" sz="1200" smtClean="0">
                <a:latin typeface="Arial" charset="0"/>
                <a:ea typeface="ＭＳ Ｐゴシック" charset="-128"/>
              </a:rPr>
              <a:pPr eaLnBrk="1" hangingPunct="1"/>
              <a:t>15</a:t>
            </a:fld>
            <a:endParaRPr lang="en-US" altLang="ja-JP" sz="1200" smtClean="0">
              <a:latin typeface="Arial" charset="0"/>
              <a:ea typeface="ＭＳ Ｐゴシック" charset="-128"/>
            </a:endParaRPr>
          </a:p>
        </p:txBody>
      </p:sp>
      <p:sp>
        <p:nvSpPr>
          <p:cNvPr id="43010"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A7B50D7E-17BC-49FE-BAD4-FDA1048C5A25}" type="slidenum">
              <a:rPr lang="en-US" altLang="ja-JP" sz="1200">
                <a:solidFill>
                  <a:schemeClr val="bg1"/>
                </a:solidFill>
                <a:latin typeface="Calibri" pitchFamily="34" charset="0"/>
              </a:rPr>
              <a:pPr algn="r" defTabSz="922338"/>
              <a:t>15</a:t>
            </a:fld>
            <a:endParaRPr lang="en-US" altLang="ja-JP" sz="1200">
              <a:solidFill>
                <a:schemeClr val="bg1"/>
              </a:solidFill>
              <a:latin typeface="Calibri" pitchFamily="34" charset="0"/>
            </a:endParaRPr>
          </a:p>
        </p:txBody>
      </p:sp>
      <p:sp>
        <p:nvSpPr>
          <p:cNvPr id="43011" name="Rectangle 2"/>
          <p:cNvSpPr>
            <a:spLocks noGrp="1" noRot="1" noChangeAspect="1" noTextEdit="1"/>
          </p:cNvSpPr>
          <p:nvPr>
            <p:ph type="sldImg"/>
          </p:nvPr>
        </p:nvSpPr>
        <p:spPr>
          <a:ln/>
        </p:spPr>
      </p:sp>
      <p:sp>
        <p:nvSpPr>
          <p:cNvPr id="43012"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pPr eaLnBrk="1" hangingPunct="1"/>
            <a:fld id="{FEC8289D-6B13-4855-822B-E36768A1AC4F}" type="slidenum">
              <a:rPr lang="en-US" altLang="ja-JP" sz="1200" smtClean="0">
                <a:latin typeface="Arial" charset="0"/>
                <a:ea typeface="ＭＳ Ｐゴシック" charset="-128"/>
              </a:rPr>
              <a:pPr eaLnBrk="1" hangingPunct="1"/>
              <a:t>16</a:t>
            </a:fld>
            <a:endParaRPr lang="en-US" altLang="ja-JP" sz="1200" smtClean="0">
              <a:latin typeface="Arial" charset="0"/>
              <a:ea typeface="ＭＳ Ｐゴシック" charset="-128"/>
            </a:endParaRPr>
          </a:p>
        </p:txBody>
      </p:sp>
      <p:sp>
        <p:nvSpPr>
          <p:cNvPr id="45058"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584A27B3-8276-4667-A1E6-A7192C399A7E}" type="slidenum">
              <a:rPr lang="en-US" altLang="ja-JP" sz="1200">
                <a:solidFill>
                  <a:schemeClr val="bg1"/>
                </a:solidFill>
                <a:latin typeface="Calibri" pitchFamily="34" charset="0"/>
              </a:rPr>
              <a:pPr algn="r" defTabSz="922338"/>
              <a:t>16</a:t>
            </a:fld>
            <a:endParaRPr lang="en-US" altLang="ja-JP" sz="1200">
              <a:solidFill>
                <a:schemeClr val="bg1"/>
              </a:solidFill>
              <a:latin typeface="Calibri" pitchFamily="34" charset="0"/>
            </a:endParaRPr>
          </a:p>
        </p:txBody>
      </p:sp>
      <p:sp>
        <p:nvSpPr>
          <p:cNvPr id="45059" name="Rectangle 2"/>
          <p:cNvSpPr>
            <a:spLocks noGrp="1" noRot="1" noChangeAspect="1" noTextEdit="1"/>
          </p:cNvSpPr>
          <p:nvPr>
            <p:ph type="sldImg"/>
          </p:nvPr>
        </p:nvSpPr>
        <p:spPr>
          <a:ln/>
        </p:spPr>
      </p:sp>
      <p:sp>
        <p:nvSpPr>
          <p:cNvPr id="45060"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pPr eaLnBrk="1" hangingPunct="1"/>
            <a:fld id="{7A80E564-5EAF-4FAD-8130-CC82DB924792}" type="slidenum">
              <a:rPr lang="en-US" altLang="ja-JP" sz="1200" smtClean="0">
                <a:latin typeface="Arial" charset="0"/>
                <a:ea typeface="ＭＳ Ｐゴシック" charset="-128"/>
              </a:rPr>
              <a:pPr eaLnBrk="1" hangingPunct="1"/>
              <a:t>17</a:t>
            </a:fld>
            <a:endParaRPr lang="en-US" altLang="ja-JP" sz="1200" smtClean="0">
              <a:latin typeface="Arial" charset="0"/>
              <a:ea typeface="ＭＳ Ｐゴシック" charset="-128"/>
            </a:endParaRPr>
          </a:p>
        </p:txBody>
      </p:sp>
      <p:sp>
        <p:nvSpPr>
          <p:cNvPr id="47106"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5A73F256-2064-4990-AD2C-2972B2E0CABF}" type="slidenum">
              <a:rPr lang="en-US" altLang="ja-JP" sz="1200">
                <a:solidFill>
                  <a:schemeClr val="bg1"/>
                </a:solidFill>
                <a:latin typeface="Calibri" pitchFamily="34" charset="0"/>
              </a:rPr>
              <a:pPr algn="r" defTabSz="922338"/>
              <a:t>17</a:t>
            </a:fld>
            <a:endParaRPr lang="en-US" altLang="ja-JP" sz="1200">
              <a:solidFill>
                <a:schemeClr val="bg1"/>
              </a:solidFill>
              <a:latin typeface="Calibri" pitchFamily="34" charset="0"/>
            </a:endParaRPr>
          </a:p>
        </p:txBody>
      </p:sp>
      <p:sp>
        <p:nvSpPr>
          <p:cNvPr id="47107" name="Rectangle 2"/>
          <p:cNvSpPr>
            <a:spLocks noGrp="1" noRot="1" noChangeAspect="1" noTextEdit="1"/>
          </p:cNvSpPr>
          <p:nvPr>
            <p:ph type="sldImg"/>
          </p:nvPr>
        </p:nvSpPr>
        <p:spPr>
          <a:ln/>
        </p:spPr>
      </p:sp>
      <p:sp>
        <p:nvSpPr>
          <p:cNvPr id="47108"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pPr eaLnBrk="1" hangingPunct="1"/>
            <a:fld id="{9B2199DC-AB8F-4418-BBEF-AC36F730A9D5}" type="slidenum">
              <a:rPr lang="en-US" altLang="ja-JP" sz="1200" smtClean="0">
                <a:latin typeface="Arial" charset="0"/>
                <a:ea typeface="ＭＳ Ｐゴシック" charset="-128"/>
              </a:rPr>
              <a:pPr eaLnBrk="1" hangingPunct="1"/>
              <a:t>18</a:t>
            </a:fld>
            <a:endParaRPr lang="en-US" altLang="ja-JP" sz="1200" smtClean="0">
              <a:latin typeface="Arial" charset="0"/>
              <a:ea typeface="ＭＳ Ｐゴシック" charset="-128"/>
            </a:endParaRPr>
          </a:p>
        </p:txBody>
      </p:sp>
      <p:sp>
        <p:nvSpPr>
          <p:cNvPr id="49154"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763CC211-2AE2-4E21-B5C3-5A9961DA3FE8}" type="slidenum">
              <a:rPr lang="en-US" altLang="ja-JP" sz="1200">
                <a:solidFill>
                  <a:schemeClr val="bg1"/>
                </a:solidFill>
                <a:latin typeface="Calibri" pitchFamily="34" charset="0"/>
              </a:rPr>
              <a:pPr algn="r" defTabSz="922338"/>
              <a:t>18</a:t>
            </a:fld>
            <a:endParaRPr lang="en-US" altLang="ja-JP" sz="1200">
              <a:solidFill>
                <a:schemeClr val="bg1"/>
              </a:solidFill>
              <a:latin typeface="Calibri" pitchFamily="34" charset="0"/>
            </a:endParaRPr>
          </a:p>
        </p:txBody>
      </p:sp>
      <p:sp>
        <p:nvSpPr>
          <p:cNvPr id="49155" name="Rectangle 2"/>
          <p:cNvSpPr>
            <a:spLocks noGrp="1" noRot="1" noChangeAspect="1" noTextEdit="1"/>
          </p:cNvSpPr>
          <p:nvPr>
            <p:ph type="sldImg"/>
          </p:nvPr>
        </p:nvSpPr>
        <p:spPr>
          <a:ln/>
        </p:spPr>
      </p:sp>
      <p:sp>
        <p:nvSpPr>
          <p:cNvPr id="49156"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pPr eaLnBrk="1" hangingPunct="1"/>
            <a:fld id="{BB4458FE-C3ED-4BE1-B096-D773F57BDE05}" type="slidenum">
              <a:rPr lang="en-US" altLang="ja-JP" sz="1200" smtClean="0">
                <a:latin typeface="Arial" charset="0"/>
                <a:ea typeface="ＭＳ Ｐゴシック" charset="-128"/>
              </a:rPr>
              <a:pPr eaLnBrk="1" hangingPunct="1"/>
              <a:t>19</a:t>
            </a:fld>
            <a:endParaRPr lang="en-US" altLang="ja-JP" sz="1200" smtClean="0">
              <a:latin typeface="Arial" charset="0"/>
              <a:ea typeface="ＭＳ Ｐゴシック" charset="-128"/>
            </a:endParaRPr>
          </a:p>
        </p:txBody>
      </p:sp>
      <p:sp>
        <p:nvSpPr>
          <p:cNvPr id="51202"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2702EF77-9189-43D4-A6EF-BDC484E3BA21}" type="slidenum">
              <a:rPr lang="en-US" altLang="ja-JP" sz="1200">
                <a:solidFill>
                  <a:schemeClr val="bg1"/>
                </a:solidFill>
                <a:latin typeface="Calibri" pitchFamily="34" charset="0"/>
              </a:rPr>
              <a:pPr algn="r" defTabSz="922338"/>
              <a:t>19</a:t>
            </a:fld>
            <a:endParaRPr lang="en-US" altLang="ja-JP" sz="1200">
              <a:solidFill>
                <a:schemeClr val="bg1"/>
              </a:solidFill>
              <a:latin typeface="Calibri" pitchFamily="34" charset="0"/>
            </a:endParaRPr>
          </a:p>
        </p:txBody>
      </p:sp>
      <p:sp>
        <p:nvSpPr>
          <p:cNvPr id="51203" name="Rectangle 2"/>
          <p:cNvSpPr>
            <a:spLocks noGrp="1" noRot="1" noChangeAspect="1" noTextEdit="1"/>
          </p:cNvSpPr>
          <p:nvPr>
            <p:ph type="sldImg"/>
          </p:nvPr>
        </p:nvSpPr>
        <p:spPr>
          <a:ln/>
        </p:spPr>
      </p:sp>
      <p:sp>
        <p:nvSpPr>
          <p:cNvPr id="51204"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pPr eaLnBrk="1" hangingPunct="1"/>
            <a:fld id="{DDB3FE80-A881-4B16-BB22-D41FC5CC1A80}" type="slidenum">
              <a:rPr lang="en-US" altLang="ja-JP" sz="1200" smtClean="0">
                <a:latin typeface="Arial" charset="0"/>
                <a:ea typeface="ＭＳ Ｐゴシック" charset="-128"/>
              </a:rPr>
              <a:pPr eaLnBrk="1" hangingPunct="1"/>
              <a:t>20</a:t>
            </a:fld>
            <a:endParaRPr lang="en-US" altLang="ja-JP" sz="1200" smtClean="0">
              <a:latin typeface="Arial" charset="0"/>
              <a:ea typeface="ＭＳ Ｐゴシック" charset="-128"/>
            </a:endParaRPr>
          </a:p>
        </p:txBody>
      </p:sp>
      <p:sp>
        <p:nvSpPr>
          <p:cNvPr id="53250"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5B49E69C-90A5-4C62-8D62-5E41C4FF32E9}" type="slidenum">
              <a:rPr lang="en-US" altLang="ja-JP" sz="1200">
                <a:solidFill>
                  <a:schemeClr val="bg1"/>
                </a:solidFill>
                <a:latin typeface="Calibri" pitchFamily="34" charset="0"/>
              </a:rPr>
              <a:pPr algn="r" defTabSz="922338"/>
              <a:t>20</a:t>
            </a:fld>
            <a:endParaRPr lang="en-US" altLang="ja-JP" sz="1200">
              <a:solidFill>
                <a:schemeClr val="bg1"/>
              </a:solidFill>
              <a:latin typeface="Calibri" pitchFamily="34" charset="0"/>
            </a:endParaRPr>
          </a:p>
        </p:txBody>
      </p:sp>
      <p:sp>
        <p:nvSpPr>
          <p:cNvPr id="53251" name="Rectangle 2"/>
          <p:cNvSpPr>
            <a:spLocks noGrp="1" noRot="1" noChangeAspect="1" noTextEdit="1"/>
          </p:cNvSpPr>
          <p:nvPr>
            <p:ph type="sldImg"/>
          </p:nvPr>
        </p:nvSpPr>
        <p:spPr>
          <a:ln/>
        </p:spPr>
      </p:sp>
      <p:sp>
        <p:nvSpPr>
          <p:cNvPr id="53252"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pPr eaLnBrk="1" hangingPunct="1"/>
            <a:fld id="{0AFCFE75-8600-4F1A-B68D-98F1D30DDBD9}" type="slidenum">
              <a:rPr lang="en-US" altLang="ja-JP" sz="1200" smtClean="0">
                <a:latin typeface="Arial" charset="0"/>
                <a:ea typeface="ＭＳ Ｐゴシック" charset="-128"/>
              </a:rPr>
              <a:pPr eaLnBrk="1" hangingPunct="1"/>
              <a:t>21</a:t>
            </a:fld>
            <a:endParaRPr lang="en-US" altLang="ja-JP" sz="1200" smtClean="0">
              <a:latin typeface="Arial" charset="0"/>
              <a:ea typeface="ＭＳ Ｐゴシック" charset="-128"/>
            </a:endParaRPr>
          </a:p>
        </p:txBody>
      </p:sp>
      <p:sp>
        <p:nvSpPr>
          <p:cNvPr id="55298"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B44E756F-E45A-49F8-8C32-0ED3FA42B2E5}" type="slidenum">
              <a:rPr lang="en-US" altLang="ja-JP" sz="1200">
                <a:solidFill>
                  <a:schemeClr val="bg1"/>
                </a:solidFill>
                <a:latin typeface="Calibri" pitchFamily="34" charset="0"/>
              </a:rPr>
              <a:pPr algn="r" defTabSz="922338"/>
              <a:t>21</a:t>
            </a:fld>
            <a:endParaRPr lang="en-US" altLang="ja-JP" sz="1200">
              <a:solidFill>
                <a:schemeClr val="bg1"/>
              </a:solidFill>
              <a:latin typeface="Calibri" pitchFamily="34" charset="0"/>
            </a:endParaRPr>
          </a:p>
        </p:txBody>
      </p:sp>
      <p:sp>
        <p:nvSpPr>
          <p:cNvPr id="55299" name="Rectangle 2"/>
          <p:cNvSpPr>
            <a:spLocks noGrp="1" noRot="1" noChangeAspect="1" noTextEdit="1"/>
          </p:cNvSpPr>
          <p:nvPr>
            <p:ph type="sldImg"/>
          </p:nvPr>
        </p:nvSpPr>
        <p:spPr>
          <a:ln/>
        </p:spPr>
      </p:sp>
      <p:sp>
        <p:nvSpPr>
          <p:cNvPr id="55300"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スライド イメージ プレースホルダー 1"/>
          <p:cNvSpPr>
            <a:spLocks noGrp="1" noRot="1" noChangeAspect="1" noTextEdit="1"/>
          </p:cNvSpPr>
          <p:nvPr>
            <p:ph type="sldImg"/>
          </p:nvPr>
        </p:nvSpPr>
        <p:spPr>
          <a:ln/>
        </p:spPr>
      </p:sp>
      <p:sp>
        <p:nvSpPr>
          <p:cNvPr id="18434" name="ノート プレースホルダー 2"/>
          <p:cNvSpPr>
            <a:spLocks noGrp="1"/>
          </p:cNvSpPr>
          <p:nvPr>
            <p:ph type="body" idx="1"/>
          </p:nvPr>
        </p:nvSpPr>
        <p:spPr>
          <a:noFill/>
          <a:ln/>
        </p:spPr>
        <p:txBody>
          <a:bodyPr/>
          <a:lstStyle/>
          <a:p>
            <a:r>
              <a:rPr lang="en-US" altLang="ja-JP" smtClean="0"/>
              <a:t>	 </a:t>
            </a:r>
            <a:endParaRPr lang="ja-JP" altLang="en-US" smtClean="0"/>
          </a:p>
        </p:txBody>
      </p:sp>
      <p:sp>
        <p:nvSpPr>
          <p:cNvPr id="18435"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18436"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18437"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18438" name="スライド番号プレースホルダー 6"/>
          <p:cNvSpPr>
            <a:spLocks noGrp="1"/>
          </p:cNvSpPr>
          <p:nvPr>
            <p:ph type="sldNum" sz="quarter" idx="5"/>
          </p:nvPr>
        </p:nvSpPr>
        <p:spPr>
          <a:noFill/>
        </p:spPr>
        <p:txBody>
          <a:bodyPr/>
          <a:lstStyle/>
          <a:p>
            <a:fld id="{304EBA87-9F75-4B1E-B5C1-D37E7981B0F2}" type="slidenum">
              <a:rPr lang="en-US" altLang="ja-JP" smtClean="0">
                <a:ea typeface="ＭＳ Ｐゴシック" charset="-128"/>
              </a:rPr>
              <a:pPr/>
              <a:t>2</a:t>
            </a:fld>
            <a:endParaRPr lang="en-US" altLang="ja-JP" smtClean="0">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pPr eaLnBrk="1" hangingPunct="1"/>
            <a:fld id="{165C8CE8-8AE8-4F38-AFE1-3230928EEBCB}" type="slidenum">
              <a:rPr lang="en-US" altLang="ja-JP" sz="1200" smtClean="0">
                <a:latin typeface="Arial" charset="0"/>
                <a:ea typeface="ＭＳ Ｐゴシック" charset="-128"/>
              </a:rPr>
              <a:pPr eaLnBrk="1" hangingPunct="1"/>
              <a:t>25</a:t>
            </a:fld>
            <a:endParaRPr lang="en-US" altLang="ja-JP" sz="1200" smtClean="0">
              <a:latin typeface="Arial" charset="0"/>
              <a:ea typeface="ＭＳ Ｐゴシック" charset="-128"/>
            </a:endParaRPr>
          </a:p>
        </p:txBody>
      </p:sp>
      <p:sp>
        <p:nvSpPr>
          <p:cNvPr id="60418"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14091BAD-1109-40C8-B6DD-8CAF7BED0E99}" type="slidenum">
              <a:rPr lang="en-US" altLang="ja-JP" sz="1200">
                <a:solidFill>
                  <a:schemeClr val="bg1"/>
                </a:solidFill>
                <a:latin typeface="Calibri" pitchFamily="34" charset="0"/>
              </a:rPr>
              <a:pPr algn="r" defTabSz="922338"/>
              <a:t>25</a:t>
            </a:fld>
            <a:endParaRPr lang="en-US" altLang="ja-JP" sz="1200">
              <a:solidFill>
                <a:schemeClr val="bg1"/>
              </a:solidFill>
              <a:latin typeface="Calibri" pitchFamily="34" charset="0"/>
            </a:endParaRPr>
          </a:p>
        </p:txBody>
      </p:sp>
      <p:sp>
        <p:nvSpPr>
          <p:cNvPr id="60419" name="Rectangle 2"/>
          <p:cNvSpPr>
            <a:spLocks noGrp="1" noRot="1" noChangeAspect="1" noTextEdit="1"/>
          </p:cNvSpPr>
          <p:nvPr>
            <p:ph type="sldImg"/>
          </p:nvPr>
        </p:nvSpPr>
        <p:spPr>
          <a:ln/>
        </p:spPr>
      </p:sp>
      <p:sp>
        <p:nvSpPr>
          <p:cNvPr id="60420"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pPr eaLnBrk="1" hangingPunct="1"/>
            <a:fld id="{88BFBA58-4CFC-4217-A40C-C1966C59BE54}" type="slidenum">
              <a:rPr lang="en-US" altLang="ja-JP" sz="1200" smtClean="0">
                <a:latin typeface="Arial" charset="0"/>
                <a:ea typeface="ＭＳ Ｐゴシック" charset="-128"/>
              </a:rPr>
              <a:pPr eaLnBrk="1" hangingPunct="1"/>
              <a:t>26</a:t>
            </a:fld>
            <a:endParaRPr lang="en-US" altLang="ja-JP" sz="1200" smtClean="0">
              <a:latin typeface="Arial" charset="0"/>
              <a:ea typeface="ＭＳ Ｐゴシック" charset="-128"/>
            </a:endParaRPr>
          </a:p>
        </p:txBody>
      </p:sp>
      <p:sp>
        <p:nvSpPr>
          <p:cNvPr id="62466" name="スライド番号プレースホルダ 6"/>
          <p:cNvSpPr txBox="1">
            <a:spLocks noGrp="1"/>
          </p:cNvSpPr>
          <p:nvPr/>
        </p:nvSpPr>
        <p:spPr bwMode="auto">
          <a:xfrm>
            <a:off x="5588000" y="6397625"/>
            <a:ext cx="4276725" cy="336550"/>
          </a:xfrm>
          <a:prstGeom prst="rect">
            <a:avLst/>
          </a:prstGeom>
          <a:noFill/>
          <a:ln w="9525">
            <a:noFill/>
            <a:miter lim="800000"/>
            <a:headEnd/>
            <a:tailEnd/>
          </a:ln>
        </p:spPr>
        <p:txBody>
          <a:bodyPr lIns="92254" tIns="46127" rIns="92254" bIns="46127" anchor="b"/>
          <a:lstStyle/>
          <a:p>
            <a:pPr algn="r" defTabSz="922338"/>
            <a:fld id="{0B0B6844-6BB7-4B10-8003-75E7E59B5030}" type="slidenum">
              <a:rPr lang="en-US" altLang="ja-JP" sz="1200">
                <a:solidFill>
                  <a:schemeClr val="bg1"/>
                </a:solidFill>
                <a:latin typeface="Calibri" pitchFamily="34" charset="0"/>
              </a:rPr>
              <a:pPr algn="r" defTabSz="922338"/>
              <a:t>26</a:t>
            </a:fld>
            <a:endParaRPr lang="en-US" altLang="ja-JP" sz="1200">
              <a:solidFill>
                <a:schemeClr val="bg1"/>
              </a:solidFill>
              <a:latin typeface="Calibri" pitchFamily="34" charset="0"/>
            </a:endParaRPr>
          </a:p>
        </p:txBody>
      </p:sp>
      <p:sp>
        <p:nvSpPr>
          <p:cNvPr id="62467" name="Rectangle 2"/>
          <p:cNvSpPr>
            <a:spLocks noGrp="1" noRot="1" noChangeAspect="1" noTextEdit="1"/>
          </p:cNvSpPr>
          <p:nvPr>
            <p:ph type="sldImg"/>
          </p:nvPr>
        </p:nvSpPr>
        <p:spPr>
          <a:ln/>
        </p:spPr>
      </p:sp>
      <p:sp>
        <p:nvSpPr>
          <p:cNvPr id="62468" name="Rectangle 3"/>
          <p:cNvSpPr>
            <a:spLocks noGrp="1"/>
          </p:cNvSpPr>
          <p:nvPr>
            <p:ph type="body" idx="1"/>
          </p:nvPr>
        </p:nvSpPr>
        <p:spPr>
          <a:xfrm>
            <a:off x="989013" y="3198813"/>
            <a:ext cx="7888287" cy="3032125"/>
          </a:xfrm>
          <a:noFill/>
          <a:ln/>
        </p:spPr>
        <p:txBody>
          <a:bodyPr lIns="92254" tIns="46127" rIns="92254" bIns="46127"/>
          <a:lstStyle/>
          <a:p>
            <a:pPr eaLnBrk="1" hangingPunct="1"/>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スライド イメージ プレースホルダー 1"/>
          <p:cNvSpPr>
            <a:spLocks noGrp="1" noRot="1" noChangeAspect="1"/>
          </p:cNvSpPr>
          <p:nvPr>
            <p:ph type="sldImg"/>
          </p:nvPr>
        </p:nvSpPr>
        <p:spPr>
          <a:ln/>
        </p:spPr>
      </p:sp>
      <p:sp>
        <p:nvSpPr>
          <p:cNvPr id="20482" name="ノート プレースホルダー 2"/>
          <p:cNvSpPr>
            <a:spLocks noGrp="1"/>
          </p:cNvSpPr>
          <p:nvPr>
            <p:ph type="body" idx="1"/>
          </p:nvPr>
        </p:nvSpPr>
        <p:spPr>
          <a:noFill/>
          <a:ln/>
        </p:spPr>
        <p:txBody>
          <a:bodyPr/>
          <a:lstStyle/>
          <a:p>
            <a:endParaRPr lang="ja-JP" altLang="en-US" smtClean="0"/>
          </a:p>
        </p:txBody>
      </p:sp>
      <p:sp>
        <p:nvSpPr>
          <p:cNvPr id="20483"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20484"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20485"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20486" name="スライド番号プレースホルダー 6"/>
          <p:cNvSpPr>
            <a:spLocks noGrp="1"/>
          </p:cNvSpPr>
          <p:nvPr>
            <p:ph type="sldNum" sz="quarter" idx="5"/>
          </p:nvPr>
        </p:nvSpPr>
        <p:spPr>
          <a:noFill/>
        </p:spPr>
        <p:txBody>
          <a:bodyPr/>
          <a:lstStyle/>
          <a:p>
            <a:fld id="{2C9C3DCD-11E4-4B6D-A467-67F18D49C541}" type="slidenum">
              <a:rPr lang="en-US" altLang="ja-JP" smtClean="0">
                <a:ea typeface="ＭＳ Ｐゴシック" charset="-128"/>
              </a:rPr>
              <a:pPr/>
              <a:t>3</a:t>
            </a:fld>
            <a:endParaRPr lang="en-US" altLang="ja-JP" smtClean="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スライド イメージ プレースホルダー 1"/>
          <p:cNvSpPr>
            <a:spLocks noGrp="1" noRot="1" noChangeAspect="1"/>
          </p:cNvSpPr>
          <p:nvPr>
            <p:ph type="sldImg"/>
          </p:nvPr>
        </p:nvSpPr>
        <p:spPr>
          <a:ln/>
        </p:spPr>
      </p:sp>
      <p:sp>
        <p:nvSpPr>
          <p:cNvPr id="22530" name="ノート プレースホルダー 2"/>
          <p:cNvSpPr>
            <a:spLocks noGrp="1"/>
          </p:cNvSpPr>
          <p:nvPr>
            <p:ph type="body" idx="1"/>
          </p:nvPr>
        </p:nvSpPr>
        <p:spPr>
          <a:noFill/>
          <a:ln/>
        </p:spPr>
        <p:txBody>
          <a:bodyPr/>
          <a:lstStyle/>
          <a:p>
            <a:endParaRPr lang="ja-JP" altLang="en-US" smtClean="0"/>
          </a:p>
        </p:txBody>
      </p:sp>
      <p:sp>
        <p:nvSpPr>
          <p:cNvPr id="22531"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22532"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22533"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22534" name="スライド番号プレースホルダー 6"/>
          <p:cNvSpPr>
            <a:spLocks noGrp="1"/>
          </p:cNvSpPr>
          <p:nvPr>
            <p:ph type="sldNum" sz="quarter" idx="5"/>
          </p:nvPr>
        </p:nvSpPr>
        <p:spPr>
          <a:noFill/>
        </p:spPr>
        <p:txBody>
          <a:bodyPr/>
          <a:lstStyle/>
          <a:p>
            <a:fld id="{E5CABE91-B523-42FF-8F4C-52948070A93B}" type="slidenum">
              <a:rPr lang="en-US" altLang="ja-JP" smtClean="0">
                <a:ea typeface="ＭＳ Ｐゴシック" charset="-128"/>
              </a:rPr>
              <a:pPr/>
              <a:t>4</a:t>
            </a:fld>
            <a:endParaRPr lang="en-US" altLang="ja-JP" smtClean="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スライド イメージ プレースホルダー 1"/>
          <p:cNvSpPr>
            <a:spLocks noGrp="1" noRot="1" noChangeAspect="1"/>
          </p:cNvSpPr>
          <p:nvPr>
            <p:ph type="sldImg"/>
          </p:nvPr>
        </p:nvSpPr>
        <p:spPr>
          <a:ln/>
        </p:spPr>
      </p:sp>
      <p:sp>
        <p:nvSpPr>
          <p:cNvPr id="24578" name="ノート プレースホルダー 2"/>
          <p:cNvSpPr>
            <a:spLocks noGrp="1"/>
          </p:cNvSpPr>
          <p:nvPr>
            <p:ph type="body" idx="1"/>
          </p:nvPr>
        </p:nvSpPr>
        <p:spPr>
          <a:noFill/>
          <a:ln/>
        </p:spPr>
        <p:txBody>
          <a:bodyPr/>
          <a:lstStyle/>
          <a:p>
            <a:endParaRPr lang="ja-JP" altLang="en-US" smtClean="0"/>
          </a:p>
        </p:txBody>
      </p:sp>
      <p:sp>
        <p:nvSpPr>
          <p:cNvPr id="24579"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24580"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24581"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24582" name="スライド番号プレースホルダー 6"/>
          <p:cNvSpPr>
            <a:spLocks noGrp="1"/>
          </p:cNvSpPr>
          <p:nvPr>
            <p:ph type="sldNum" sz="quarter" idx="5"/>
          </p:nvPr>
        </p:nvSpPr>
        <p:spPr>
          <a:noFill/>
        </p:spPr>
        <p:txBody>
          <a:bodyPr/>
          <a:lstStyle/>
          <a:p>
            <a:fld id="{EA5DCDBE-D641-4DF8-AC55-91B83D77D30F}" type="slidenum">
              <a:rPr lang="en-US" altLang="ja-JP" smtClean="0">
                <a:ea typeface="ＭＳ Ｐゴシック" charset="-128"/>
              </a:rPr>
              <a:pPr/>
              <a:t>5</a:t>
            </a:fld>
            <a:endParaRPr lang="en-US" altLang="ja-JP" smtClean="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スライド イメージ プレースホルダー 1"/>
          <p:cNvSpPr>
            <a:spLocks noGrp="1" noRot="1" noChangeAspect="1"/>
          </p:cNvSpPr>
          <p:nvPr>
            <p:ph type="sldImg"/>
          </p:nvPr>
        </p:nvSpPr>
        <p:spPr>
          <a:ln/>
        </p:spPr>
      </p:sp>
      <p:sp>
        <p:nvSpPr>
          <p:cNvPr id="26626" name="ノート プレースホルダー 2"/>
          <p:cNvSpPr>
            <a:spLocks noGrp="1"/>
          </p:cNvSpPr>
          <p:nvPr>
            <p:ph type="body" idx="1"/>
          </p:nvPr>
        </p:nvSpPr>
        <p:spPr>
          <a:noFill/>
          <a:ln/>
        </p:spPr>
        <p:txBody>
          <a:bodyPr/>
          <a:lstStyle/>
          <a:p>
            <a:endParaRPr lang="ja-JP" altLang="en-US" smtClean="0"/>
          </a:p>
        </p:txBody>
      </p:sp>
      <p:sp>
        <p:nvSpPr>
          <p:cNvPr id="26627"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26628"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26629"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26630" name="スライド番号プレースホルダー 6"/>
          <p:cNvSpPr>
            <a:spLocks noGrp="1"/>
          </p:cNvSpPr>
          <p:nvPr>
            <p:ph type="sldNum" sz="quarter" idx="5"/>
          </p:nvPr>
        </p:nvSpPr>
        <p:spPr>
          <a:noFill/>
        </p:spPr>
        <p:txBody>
          <a:bodyPr/>
          <a:lstStyle/>
          <a:p>
            <a:fld id="{898C161A-4135-4A0D-BA00-AA3D24FCF768}" type="slidenum">
              <a:rPr lang="en-US" altLang="ja-JP" smtClean="0">
                <a:ea typeface="ＭＳ Ｐゴシック" charset="-128"/>
              </a:rPr>
              <a:pPr/>
              <a:t>6</a:t>
            </a:fld>
            <a:endParaRPr lang="en-US" altLang="ja-JP" smtClean="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スライド イメージ プレースホルダー 1"/>
          <p:cNvSpPr>
            <a:spLocks noGrp="1" noRot="1" noChangeAspect="1"/>
          </p:cNvSpPr>
          <p:nvPr>
            <p:ph type="sldImg"/>
          </p:nvPr>
        </p:nvSpPr>
        <p:spPr>
          <a:ln/>
        </p:spPr>
      </p:sp>
      <p:sp>
        <p:nvSpPr>
          <p:cNvPr id="28674" name="ノート プレースホルダー 2"/>
          <p:cNvSpPr>
            <a:spLocks noGrp="1"/>
          </p:cNvSpPr>
          <p:nvPr>
            <p:ph type="body" idx="1"/>
          </p:nvPr>
        </p:nvSpPr>
        <p:spPr>
          <a:noFill/>
          <a:ln/>
        </p:spPr>
        <p:txBody>
          <a:bodyPr/>
          <a:lstStyle/>
          <a:p>
            <a:endParaRPr lang="ja-JP" altLang="en-US" smtClean="0"/>
          </a:p>
        </p:txBody>
      </p:sp>
      <p:sp>
        <p:nvSpPr>
          <p:cNvPr id="28675"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28676"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28677"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28678" name="スライド番号プレースホルダー 6"/>
          <p:cNvSpPr>
            <a:spLocks noGrp="1"/>
          </p:cNvSpPr>
          <p:nvPr>
            <p:ph type="sldNum" sz="quarter" idx="5"/>
          </p:nvPr>
        </p:nvSpPr>
        <p:spPr>
          <a:noFill/>
        </p:spPr>
        <p:txBody>
          <a:bodyPr/>
          <a:lstStyle/>
          <a:p>
            <a:fld id="{FDA637D6-B12C-4CF5-B32B-FE865926B7D4}" type="slidenum">
              <a:rPr lang="en-US" altLang="ja-JP" smtClean="0">
                <a:ea typeface="ＭＳ Ｐゴシック" charset="-128"/>
              </a:rPr>
              <a:pPr/>
              <a:t>7</a:t>
            </a:fld>
            <a:endParaRPr lang="en-US" altLang="ja-JP" smtClean="0">
              <a:ea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スライド イメージ プレースホルダー 1"/>
          <p:cNvSpPr>
            <a:spLocks noGrp="1" noRot="1" noChangeAspect="1"/>
          </p:cNvSpPr>
          <p:nvPr>
            <p:ph type="sldImg"/>
          </p:nvPr>
        </p:nvSpPr>
        <p:spPr>
          <a:ln/>
        </p:spPr>
      </p:sp>
      <p:sp>
        <p:nvSpPr>
          <p:cNvPr id="30722" name="ノート プレースホルダー 2"/>
          <p:cNvSpPr>
            <a:spLocks noGrp="1"/>
          </p:cNvSpPr>
          <p:nvPr>
            <p:ph type="body" idx="1"/>
          </p:nvPr>
        </p:nvSpPr>
        <p:spPr>
          <a:noFill/>
          <a:ln/>
        </p:spPr>
        <p:txBody>
          <a:bodyPr/>
          <a:lstStyle/>
          <a:p>
            <a:endParaRPr lang="ja-JP" altLang="en-US" smtClean="0"/>
          </a:p>
        </p:txBody>
      </p:sp>
      <p:sp>
        <p:nvSpPr>
          <p:cNvPr id="30723"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30724"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30725"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30726" name="スライド番号プレースホルダー 6"/>
          <p:cNvSpPr>
            <a:spLocks noGrp="1"/>
          </p:cNvSpPr>
          <p:nvPr>
            <p:ph type="sldNum" sz="quarter" idx="5"/>
          </p:nvPr>
        </p:nvSpPr>
        <p:spPr>
          <a:noFill/>
        </p:spPr>
        <p:txBody>
          <a:bodyPr/>
          <a:lstStyle/>
          <a:p>
            <a:fld id="{6BF1939E-F202-443F-832F-AE1FF74A507C}" type="slidenum">
              <a:rPr lang="en-US" altLang="ja-JP" smtClean="0">
                <a:ea typeface="ＭＳ Ｐゴシック" charset="-128"/>
              </a:rPr>
              <a:pPr/>
              <a:t>8</a:t>
            </a:fld>
            <a:endParaRPr lang="en-US" altLang="ja-JP" smtClean="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スライド イメージ プレースホルダー 1"/>
          <p:cNvSpPr>
            <a:spLocks noGrp="1" noRot="1" noChangeAspect="1"/>
          </p:cNvSpPr>
          <p:nvPr>
            <p:ph type="sldImg"/>
          </p:nvPr>
        </p:nvSpPr>
        <p:spPr>
          <a:ln/>
        </p:spPr>
      </p:sp>
      <p:sp>
        <p:nvSpPr>
          <p:cNvPr id="32770" name="ノート プレースホルダー 2"/>
          <p:cNvSpPr>
            <a:spLocks noGrp="1"/>
          </p:cNvSpPr>
          <p:nvPr>
            <p:ph type="body" idx="1"/>
          </p:nvPr>
        </p:nvSpPr>
        <p:spPr>
          <a:noFill/>
          <a:ln/>
        </p:spPr>
        <p:txBody>
          <a:bodyPr/>
          <a:lstStyle/>
          <a:p>
            <a:endParaRPr lang="ja-JP" altLang="en-US" smtClean="0"/>
          </a:p>
        </p:txBody>
      </p:sp>
      <p:sp>
        <p:nvSpPr>
          <p:cNvPr id="32771" name="ヘッダー プレースホルダー 3"/>
          <p:cNvSpPr>
            <a:spLocks noGrp="1"/>
          </p:cNvSpPr>
          <p:nvPr>
            <p:ph type="hdr" sz="quarter"/>
          </p:nvPr>
        </p:nvSpPr>
        <p:spPr>
          <a:noFill/>
        </p:spPr>
        <p:txBody>
          <a:bodyPr/>
          <a:lstStyle/>
          <a:p>
            <a:r>
              <a:rPr lang="ja-JP" altLang="en-US" smtClean="0">
                <a:ea typeface="ＭＳ Ｐゴシック" charset="-128"/>
              </a:rPr>
              <a:t>北海道消防学校　消防団現地教育資料</a:t>
            </a:r>
          </a:p>
        </p:txBody>
      </p:sp>
      <p:sp>
        <p:nvSpPr>
          <p:cNvPr id="32772" name="日付プレースホルダー 4"/>
          <p:cNvSpPr>
            <a:spLocks noGrp="1"/>
          </p:cNvSpPr>
          <p:nvPr>
            <p:ph type="dt" sz="quarter" idx="1"/>
          </p:nvPr>
        </p:nvSpPr>
        <p:spPr>
          <a:noFill/>
        </p:spPr>
        <p:txBody>
          <a:bodyPr/>
          <a:lstStyle/>
          <a:p>
            <a:r>
              <a:rPr lang="ja-JP" altLang="en-US" smtClean="0">
                <a:ea typeface="ＭＳ Ｐゴシック" charset="-128"/>
              </a:rPr>
              <a:t>０８．０９．１２七飯町（大沼国際コンベンションセンター）</a:t>
            </a:r>
          </a:p>
        </p:txBody>
      </p:sp>
      <p:sp>
        <p:nvSpPr>
          <p:cNvPr id="32773" name="フッター プレースホルダー 5"/>
          <p:cNvSpPr>
            <a:spLocks noGrp="1"/>
          </p:cNvSpPr>
          <p:nvPr>
            <p:ph type="ftr" sz="quarter" idx="4"/>
          </p:nvPr>
        </p:nvSpPr>
        <p:spPr>
          <a:noFill/>
        </p:spPr>
        <p:txBody>
          <a:bodyPr/>
          <a:lstStyle/>
          <a:p>
            <a:r>
              <a:rPr lang="ja-JP" altLang="en-US" smtClean="0">
                <a:ea typeface="ＭＳ Ｐゴシック" charset="-128"/>
              </a:rPr>
              <a:t>主任講師　籔本秀彦</a:t>
            </a:r>
          </a:p>
        </p:txBody>
      </p:sp>
      <p:sp>
        <p:nvSpPr>
          <p:cNvPr id="32774" name="スライド番号プレースホルダー 6"/>
          <p:cNvSpPr>
            <a:spLocks noGrp="1"/>
          </p:cNvSpPr>
          <p:nvPr>
            <p:ph type="sldNum" sz="quarter" idx="5"/>
          </p:nvPr>
        </p:nvSpPr>
        <p:spPr>
          <a:noFill/>
        </p:spPr>
        <p:txBody>
          <a:bodyPr/>
          <a:lstStyle/>
          <a:p>
            <a:fld id="{D4137301-1A18-4B36-A3C7-99B174DB9378}" type="slidenum">
              <a:rPr lang="en-US" altLang="ja-JP" smtClean="0">
                <a:ea typeface="ＭＳ Ｐゴシック" charset="-128"/>
              </a:rPr>
              <a:pPr/>
              <a:t>9</a:t>
            </a:fld>
            <a:endParaRPr lang="en-US" altLang="ja-JP"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9"/>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6" name="Date Placeholder 3"/>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7" name="Footer Placeholder 4"/>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8" name="Slide Number Placeholder 5"/>
          <p:cNvSpPr>
            <a:spLocks noGrp="1"/>
          </p:cNvSpPr>
          <p:nvPr>
            <p:ph type="sldNum" sz="quarter" idx="12"/>
          </p:nvPr>
        </p:nvSpPr>
        <p:spPr/>
        <p:txBody>
          <a:bodyPr/>
          <a:lstStyle>
            <a:lvl1pPr>
              <a:defRPr smtClean="0">
                <a:solidFill>
                  <a:schemeClr val="tx1"/>
                </a:solidFill>
                <a:latin typeface="Tahoma" pitchFamily="34" charset="0"/>
              </a:defRPr>
            </a:lvl1pPr>
          </a:lstStyle>
          <a:p>
            <a:pPr>
              <a:defRPr/>
            </a:pPr>
            <a:fld id="{8D876EE5-6A1E-4DAF-BE1D-F2958AEA6E78}"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5" name="Footer Placeholder 4"/>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solidFill>
                  <a:schemeClr val="tx2"/>
                </a:solidFill>
                <a:latin typeface="Tahoma" pitchFamily="34" charset="0"/>
              </a:defRPr>
            </a:lvl1pPr>
          </a:lstStyle>
          <a:p>
            <a:pPr>
              <a:defRPr/>
            </a:pPr>
            <a:fld id="{3E9E7897-0738-4C6E-8013-E04728ABC3DD}"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5" name="Footer Placeholder 4"/>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solidFill>
                  <a:schemeClr val="tx2"/>
                </a:solidFill>
                <a:latin typeface="Tahoma" pitchFamily="34" charset="0"/>
              </a:defRPr>
            </a:lvl1pPr>
          </a:lstStyle>
          <a:p>
            <a:pPr>
              <a:defRPr/>
            </a:pPr>
            <a:fld id="{4DCAA274-02B7-49BD-B91C-1E69A5C1BEE2}"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5" name="Footer Placeholder 4"/>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6" name="Slide Number Placeholder 5"/>
          <p:cNvSpPr>
            <a:spLocks noGrp="1"/>
          </p:cNvSpPr>
          <p:nvPr>
            <p:ph type="sldNum" sz="quarter" idx="12"/>
          </p:nvPr>
        </p:nvSpPr>
        <p:spPr/>
        <p:txBody>
          <a:bodyPr/>
          <a:lstStyle>
            <a:lvl1pPr>
              <a:defRPr>
                <a:solidFill>
                  <a:schemeClr val="tx2"/>
                </a:solidFill>
                <a:latin typeface="Tahoma" pitchFamily="34" charset="0"/>
              </a:defRPr>
            </a:lvl1pPr>
          </a:lstStyle>
          <a:p>
            <a:pPr>
              <a:defRPr/>
            </a:pPr>
            <a:fld id="{9A35B95B-8D9A-4100-BAB2-4412B2FDB9A6}"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6"/>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5" name="Slide Number Placeholder 7"/>
          <p:cNvSpPr>
            <a:spLocks noGrp="1"/>
          </p:cNvSpPr>
          <p:nvPr>
            <p:ph type="sldNum" sz="quarter" idx="11"/>
          </p:nvPr>
        </p:nvSpPr>
        <p:spPr/>
        <p:txBody>
          <a:bodyPr/>
          <a:lstStyle>
            <a:lvl1pPr>
              <a:defRPr>
                <a:solidFill>
                  <a:schemeClr val="tx2"/>
                </a:solidFill>
                <a:latin typeface="Tahoma" pitchFamily="34" charset="0"/>
              </a:defRPr>
            </a:lvl1pPr>
          </a:lstStyle>
          <a:p>
            <a:pPr>
              <a:defRPr/>
            </a:pPr>
            <a:fld id="{5F9D17AD-45D8-430E-A530-914F3BFBC130}" type="slidenum">
              <a:rPr lang="en-US" altLang="ja-JP"/>
              <a:pPr>
                <a:defRPr/>
              </a:pPr>
              <a:t>‹#›</a:t>
            </a:fld>
            <a:endParaRPr lang="en-US" altLang="ja-JP"/>
          </a:p>
        </p:txBody>
      </p:sp>
      <p:sp>
        <p:nvSpPr>
          <p:cNvPr id="6" name="Footer Placeholder 8"/>
          <p:cNvSpPr>
            <a:spLocks noGrp="1"/>
          </p:cNvSpPr>
          <p:nvPr>
            <p:ph type="ftr" sz="quarter" idx="12"/>
          </p:nvPr>
        </p:nvSpPr>
        <p:spPr/>
        <p:txBody>
          <a:bodyPr/>
          <a:lstStyle>
            <a:lvl1pPr>
              <a:defRPr>
                <a:solidFill>
                  <a:schemeClr val="tx1"/>
                </a:solidFill>
                <a:latin typeface="Tahoma" pitchFamily="34" charset="0"/>
              </a:defRPr>
            </a:lvl1p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6" name="Footer Placeholder 5"/>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2"/>
                </a:solidFill>
                <a:latin typeface="Tahoma" pitchFamily="34" charset="0"/>
              </a:defRPr>
            </a:lvl1pPr>
          </a:lstStyle>
          <a:p>
            <a:pPr>
              <a:defRPr/>
            </a:pPr>
            <a:fld id="{1E23C1BA-923C-4E75-ACF0-2F92D287B0C4}"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8" name="Footer Placeholder 7"/>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9" name="Slide Number Placeholder 8"/>
          <p:cNvSpPr>
            <a:spLocks noGrp="1"/>
          </p:cNvSpPr>
          <p:nvPr>
            <p:ph type="sldNum" sz="quarter" idx="12"/>
          </p:nvPr>
        </p:nvSpPr>
        <p:spPr/>
        <p:txBody>
          <a:bodyPr/>
          <a:lstStyle>
            <a:lvl1pPr>
              <a:defRPr>
                <a:solidFill>
                  <a:schemeClr val="tx2"/>
                </a:solidFill>
                <a:latin typeface="Tahoma" pitchFamily="34" charset="0"/>
              </a:defRPr>
            </a:lvl1pPr>
          </a:lstStyle>
          <a:p>
            <a:pPr>
              <a:defRPr/>
            </a:pPr>
            <a:fld id="{40F7E594-EFA3-4AE5-A364-663DB3C769B1}"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4" name="Footer Placeholder 3"/>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5" name="Slide Number Placeholder 4"/>
          <p:cNvSpPr>
            <a:spLocks noGrp="1"/>
          </p:cNvSpPr>
          <p:nvPr>
            <p:ph type="sldNum" sz="quarter" idx="12"/>
          </p:nvPr>
        </p:nvSpPr>
        <p:spPr/>
        <p:txBody>
          <a:bodyPr/>
          <a:lstStyle>
            <a:lvl1pPr>
              <a:defRPr>
                <a:solidFill>
                  <a:schemeClr val="tx2"/>
                </a:solidFill>
                <a:latin typeface="Tahoma" pitchFamily="34" charset="0"/>
              </a:defRPr>
            </a:lvl1pPr>
          </a:lstStyle>
          <a:p>
            <a:pPr>
              <a:defRPr/>
            </a:pPr>
            <a:fld id="{82395EB4-410B-4A3D-88E2-496BE6212ED0}"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3" name="Footer Placeholder 2"/>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4" name="Slide Number Placeholder 3"/>
          <p:cNvSpPr>
            <a:spLocks noGrp="1"/>
          </p:cNvSpPr>
          <p:nvPr>
            <p:ph type="sldNum" sz="quarter" idx="12"/>
          </p:nvPr>
        </p:nvSpPr>
        <p:spPr/>
        <p:txBody>
          <a:bodyPr/>
          <a:lstStyle>
            <a:lvl1pPr>
              <a:defRPr>
                <a:solidFill>
                  <a:schemeClr val="tx2"/>
                </a:solidFill>
                <a:latin typeface="Tahoma" pitchFamily="34" charset="0"/>
              </a:defRPr>
            </a:lvl1pPr>
          </a:lstStyle>
          <a:p>
            <a:pPr>
              <a:defRPr/>
            </a:pPr>
            <a:fld id="{C9AFBECC-EE13-40E1-9867-F5CC4ED91CB7}"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
        <p:nvSpPr>
          <p:cNvPr id="5" name="Date Placeholder 4"/>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6" name="Footer Placeholder 5"/>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2"/>
                </a:solidFill>
                <a:latin typeface="Tahoma" pitchFamily="34" charset="0"/>
              </a:defRPr>
            </a:lvl1pPr>
          </a:lstStyle>
          <a:p>
            <a:pPr>
              <a:defRPr/>
            </a:pPr>
            <a:fld id="{D78D19EF-F28D-4667-897C-A65A022AE260}"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5" name="Rectangle 8"/>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9"/>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en-US" noProof="0"/>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ja-JP" altLang="en-US" smtClean="0"/>
              <a:t>マスター タイトルの書式設定</a:t>
            </a:r>
            <a:endParaRPr lang="en-US" dirty="0"/>
          </a:p>
        </p:txBody>
      </p:sp>
      <p:sp>
        <p:nvSpPr>
          <p:cNvPr id="7" name="Date Placeholder 4"/>
          <p:cNvSpPr>
            <a:spLocks noGrp="1"/>
          </p:cNvSpPr>
          <p:nvPr>
            <p:ph type="dt" sz="half" idx="10"/>
          </p:nvPr>
        </p:nvSpPr>
        <p:spPr/>
        <p:txBody>
          <a:bodyPr/>
          <a:lstStyle>
            <a:lvl1pPr>
              <a:defRPr>
                <a:solidFill>
                  <a:schemeClr val="tx1"/>
                </a:solidFill>
                <a:latin typeface="Tahoma" pitchFamily="34" charset="0"/>
              </a:defRPr>
            </a:lvl1pPr>
          </a:lstStyle>
          <a:p>
            <a:pPr>
              <a:defRPr/>
            </a:pPr>
            <a:endParaRPr lang="en-US" altLang="ja-JP"/>
          </a:p>
        </p:txBody>
      </p:sp>
      <p:sp>
        <p:nvSpPr>
          <p:cNvPr id="9" name="Footer Placeholder 5"/>
          <p:cNvSpPr>
            <a:spLocks noGrp="1"/>
          </p:cNvSpPr>
          <p:nvPr>
            <p:ph type="ftr" sz="quarter" idx="11"/>
          </p:nvPr>
        </p:nvSpPr>
        <p:spPr/>
        <p:txBody>
          <a:bodyPr/>
          <a:lstStyle>
            <a:lvl1pPr>
              <a:defRPr>
                <a:solidFill>
                  <a:schemeClr val="tx1"/>
                </a:solidFill>
                <a:latin typeface="Tahoma" pitchFamily="34" charset="0"/>
              </a:defRPr>
            </a:lvl1pPr>
          </a:lstStyle>
          <a:p>
            <a:pPr>
              <a:defRPr/>
            </a:pPr>
            <a:endParaRPr lang="en-US" altLang="ja-JP"/>
          </a:p>
        </p:txBody>
      </p:sp>
      <p:sp>
        <p:nvSpPr>
          <p:cNvPr id="10" name="Slide Number Placeholder 6"/>
          <p:cNvSpPr>
            <a:spLocks noGrp="1"/>
          </p:cNvSpPr>
          <p:nvPr>
            <p:ph type="sldNum" sz="quarter" idx="12"/>
          </p:nvPr>
        </p:nvSpPr>
        <p:spPr/>
        <p:txBody>
          <a:bodyPr/>
          <a:lstStyle>
            <a:lvl1pPr>
              <a:defRPr smtClean="0">
                <a:solidFill>
                  <a:schemeClr val="tx1"/>
                </a:solidFill>
                <a:latin typeface="Tahoma" pitchFamily="34" charset="0"/>
              </a:defRPr>
            </a:lvl1pPr>
          </a:lstStyle>
          <a:p>
            <a:pPr>
              <a:defRPr/>
            </a:pPr>
            <a:fld id="{E0155A27-58DD-4DA8-9350-1680DCFFB8B1}"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1027" name="Text Placeholder 2"/>
          <p:cNvSpPr>
            <a:spLocks noGrp="1"/>
          </p:cNvSpPr>
          <p:nvPr>
            <p:ph type="body" idx="1"/>
          </p:nvPr>
        </p:nvSpPr>
        <p:spPr bwMode="auto">
          <a:xfrm>
            <a:off x="457200" y="1752600"/>
            <a:ext cx="76200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4" name="Date Placeholder 3"/>
          <p:cNvSpPr>
            <a:spLocks noGrp="1"/>
          </p:cNvSpPr>
          <p:nvPr>
            <p:ph type="dt" sz="half" idx="2"/>
          </p:nvPr>
        </p:nvSpPr>
        <p:spPr>
          <a:xfrm>
            <a:off x="457200" y="6172200"/>
            <a:ext cx="3429000" cy="304800"/>
          </a:xfrm>
          <a:prstGeom prst="rect">
            <a:avLst/>
          </a:prstGeom>
        </p:spPr>
        <p:txBody>
          <a:bodyPr vert="horz" lIns="91440" tIns="45720" rIns="91440" bIns="0" rtlCol="0" anchor="b"/>
          <a:lstStyle>
            <a:lvl1pPr algn="l">
              <a:defRPr sz="1000">
                <a:solidFill>
                  <a:srgbClr val="000000"/>
                </a:solidFill>
                <a:latin typeface="Arial" charset="0"/>
              </a:defRPr>
            </a:lvl1pPr>
          </a:lstStyle>
          <a:p>
            <a:pPr>
              <a:defRPr/>
            </a:pPr>
            <a:endParaRPr lang="en-US" altLang="ja-JP"/>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a:defRPr sz="1000">
                <a:solidFill>
                  <a:srgbClr val="000000"/>
                </a:solidFill>
                <a:latin typeface="Arial" charset="0"/>
              </a:defRPr>
            </a:lvl1pPr>
          </a:lstStyle>
          <a:p>
            <a:pPr>
              <a:defRPr/>
            </a:pPr>
            <a:endParaRPr lang="en-US" altLang="ja-JP"/>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lIns="91440" tIns="45720" rIns="91440" bIns="45720" rtlCol="0" anchor="ctr"/>
          <a:lstStyle>
            <a:lvl1pPr algn="l">
              <a:defRPr sz="2400" b="1" smtClean="0">
                <a:solidFill>
                  <a:srgbClr val="000000"/>
                </a:solidFill>
                <a:latin typeface="Arial" charset="0"/>
              </a:defRPr>
            </a:lvl1pPr>
          </a:lstStyle>
          <a:p>
            <a:pPr>
              <a:defRPr/>
            </a:pPr>
            <a:fld id="{1A9C9CB4-4CC6-4455-BC5F-67F9EF6FA3A2}" type="slidenum">
              <a:rPr lang="en-US" altLang="ja-JP"/>
              <a:pPr>
                <a:defRPr/>
              </a:pPr>
              <a:t>‹#›</a:t>
            </a:fld>
            <a:endParaRPr lang="en-US" altLang="ja-JP"/>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749" r:id="rId1"/>
    <p:sldLayoutId id="2147484750" r:id="rId2"/>
    <p:sldLayoutId id="2147484751" r:id="rId3"/>
    <p:sldLayoutId id="2147484752" r:id="rId4"/>
    <p:sldLayoutId id="2147484753" r:id="rId5"/>
    <p:sldLayoutId id="2147484754" r:id="rId6"/>
    <p:sldLayoutId id="2147484755" r:id="rId7"/>
    <p:sldLayoutId id="2147484756" r:id="rId8"/>
    <p:sldLayoutId id="2147484757" r:id="rId9"/>
    <p:sldLayoutId id="2147484758" r:id="rId10"/>
    <p:sldLayoutId id="2147484759" r:id="rId11"/>
  </p:sldLayoutIdLst>
  <p:txStyles>
    <p:titleStyle>
      <a:lvl1pPr algn="l" rtl="0" fontAlgn="base">
        <a:spcBef>
          <a:spcPct val="0"/>
        </a:spcBef>
        <a:spcAft>
          <a:spcPct val="0"/>
        </a:spcAft>
        <a:defRPr kumimoji="1" sz="3600" kern="1200" cap="all" spc="-60">
          <a:solidFill>
            <a:schemeClr val="tx2"/>
          </a:solidFill>
          <a:latin typeface="+mj-lt"/>
          <a:ea typeface="+mj-ea"/>
          <a:cs typeface="+mj-cs"/>
        </a:defRPr>
      </a:lvl1pPr>
      <a:lvl2pPr algn="l" rtl="0" fontAlgn="base">
        <a:spcBef>
          <a:spcPct val="0"/>
        </a:spcBef>
        <a:spcAft>
          <a:spcPct val="0"/>
        </a:spcAft>
        <a:defRPr kumimoji="1" sz="3600">
          <a:solidFill>
            <a:schemeClr val="tx2"/>
          </a:solidFill>
          <a:latin typeface="Arial Black" pitchFamily="34" charset="0"/>
          <a:ea typeface="ＭＳ Ｐゴシック" charset="-128"/>
        </a:defRPr>
      </a:lvl2pPr>
      <a:lvl3pPr algn="l" rtl="0" fontAlgn="base">
        <a:spcBef>
          <a:spcPct val="0"/>
        </a:spcBef>
        <a:spcAft>
          <a:spcPct val="0"/>
        </a:spcAft>
        <a:defRPr kumimoji="1" sz="3600">
          <a:solidFill>
            <a:schemeClr val="tx2"/>
          </a:solidFill>
          <a:latin typeface="Arial Black" pitchFamily="34" charset="0"/>
          <a:ea typeface="ＭＳ Ｐゴシック" charset="-128"/>
        </a:defRPr>
      </a:lvl3pPr>
      <a:lvl4pPr algn="l" rtl="0" fontAlgn="base">
        <a:spcBef>
          <a:spcPct val="0"/>
        </a:spcBef>
        <a:spcAft>
          <a:spcPct val="0"/>
        </a:spcAft>
        <a:defRPr kumimoji="1" sz="3600">
          <a:solidFill>
            <a:schemeClr val="tx2"/>
          </a:solidFill>
          <a:latin typeface="Arial Black" pitchFamily="34" charset="0"/>
          <a:ea typeface="ＭＳ Ｐゴシック" charset="-128"/>
        </a:defRPr>
      </a:lvl4pPr>
      <a:lvl5pPr algn="l" rtl="0" fontAlgn="base">
        <a:spcBef>
          <a:spcPct val="0"/>
        </a:spcBef>
        <a:spcAft>
          <a:spcPct val="0"/>
        </a:spcAft>
        <a:defRPr kumimoji="1" sz="3600">
          <a:solidFill>
            <a:schemeClr val="tx2"/>
          </a:solidFill>
          <a:latin typeface="Arial Black" pitchFamily="34" charset="0"/>
          <a:ea typeface="ＭＳ Ｐゴシック" charset="-128"/>
        </a:defRPr>
      </a:lvl5pPr>
      <a:lvl6pPr marL="457200" algn="l" rtl="0" fontAlgn="base">
        <a:spcBef>
          <a:spcPct val="0"/>
        </a:spcBef>
        <a:spcAft>
          <a:spcPct val="0"/>
        </a:spcAft>
        <a:defRPr kumimoji="1" sz="3600">
          <a:solidFill>
            <a:schemeClr val="tx2"/>
          </a:solidFill>
          <a:latin typeface="Arial Black" pitchFamily="34" charset="0"/>
          <a:ea typeface="ＭＳ Ｐゴシック" charset="-128"/>
        </a:defRPr>
      </a:lvl6pPr>
      <a:lvl7pPr marL="914400" algn="l" rtl="0" fontAlgn="base">
        <a:spcBef>
          <a:spcPct val="0"/>
        </a:spcBef>
        <a:spcAft>
          <a:spcPct val="0"/>
        </a:spcAft>
        <a:defRPr kumimoji="1" sz="3600">
          <a:solidFill>
            <a:schemeClr val="tx2"/>
          </a:solidFill>
          <a:latin typeface="Arial Black" pitchFamily="34" charset="0"/>
          <a:ea typeface="ＭＳ Ｐゴシック" charset="-128"/>
        </a:defRPr>
      </a:lvl7pPr>
      <a:lvl8pPr marL="1371600" algn="l" rtl="0" fontAlgn="base">
        <a:spcBef>
          <a:spcPct val="0"/>
        </a:spcBef>
        <a:spcAft>
          <a:spcPct val="0"/>
        </a:spcAft>
        <a:defRPr kumimoji="1" sz="3600">
          <a:solidFill>
            <a:schemeClr val="tx2"/>
          </a:solidFill>
          <a:latin typeface="Arial Black" pitchFamily="34" charset="0"/>
          <a:ea typeface="ＭＳ Ｐゴシック" charset="-128"/>
        </a:defRPr>
      </a:lvl8pPr>
      <a:lvl9pPr marL="1828800" algn="l" rtl="0" fontAlgn="base">
        <a:spcBef>
          <a:spcPct val="0"/>
        </a:spcBef>
        <a:spcAft>
          <a:spcPct val="0"/>
        </a:spcAft>
        <a:defRPr kumimoji="1" sz="3600">
          <a:solidFill>
            <a:schemeClr val="tx2"/>
          </a:solidFill>
          <a:latin typeface="Arial Black" pitchFamily="34" charset="0"/>
          <a:ea typeface="ＭＳ Ｐゴシック" charset="-128"/>
        </a:defRPr>
      </a:lvl9pPr>
    </p:titleStyle>
    <p:bodyStyle>
      <a:lvl1pPr algn="l" rtl="0" fontAlgn="base">
        <a:spcBef>
          <a:spcPct val="20000"/>
        </a:spcBef>
        <a:spcAft>
          <a:spcPts val="600"/>
        </a:spcAft>
        <a:buFont typeface="Arial" charset="0"/>
        <a:defRPr kumimoji="1" sz="2000" b="1" kern="1200">
          <a:solidFill>
            <a:schemeClr val="tx1"/>
          </a:solidFill>
          <a:latin typeface="+mn-lt"/>
          <a:ea typeface="+mn-ea"/>
          <a:cs typeface="+mn-cs"/>
        </a:defRPr>
      </a:lvl1pPr>
      <a:lvl2pPr marL="457200" indent="-182563" algn="l" rtl="0" fontAlgn="base">
        <a:spcBef>
          <a:spcPct val="20000"/>
        </a:spcBef>
        <a:spcAft>
          <a:spcPct val="0"/>
        </a:spcAft>
        <a:buClr>
          <a:schemeClr val="tx2"/>
        </a:buClr>
        <a:buFont typeface="Arial" charset="0"/>
        <a:buChar char="•"/>
        <a:defRPr kumimoji="1" sz="2000" kern="1200">
          <a:solidFill>
            <a:schemeClr val="tx1"/>
          </a:solidFill>
          <a:latin typeface="+mn-lt"/>
          <a:ea typeface="+mn-ea"/>
          <a:cs typeface="+mn-cs"/>
        </a:defRPr>
      </a:lvl2pPr>
      <a:lvl3pPr marL="1143000" indent="-228600" algn="l" rtl="0" fontAlgn="base">
        <a:spcBef>
          <a:spcPct val="20000"/>
        </a:spcBef>
        <a:spcAft>
          <a:spcPct val="0"/>
        </a:spcAft>
        <a:buClr>
          <a:schemeClr val="tx2"/>
        </a:buClr>
        <a:buFont typeface="Arial" charset="0"/>
        <a:buChar char="•"/>
        <a:defRPr kumimoji="1" kern="1200">
          <a:solidFill>
            <a:schemeClr val="tx1"/>
          </a:solidFill>
          <a:latin typeface="+mn-lt"/>
          <a:ea typeface="+mn-ea"/>
          <a:cs typeface="+mn-cs"/>
        </a:defRPr>
      </a:lvl3pPr>
      <a:lvl4pPr marL="1600200" indent="-228600" algn="l" rtl="0" fontAlgn="base">
        <a:spcBef>
          <a:spcPct val="20000"/>
        </a:spcBef>
        <a:spcAft>
          <a:spcPct val="0"/>
        </a:spcAft>
        <a:buClr>
          <a:schemeClr val="tx2"/>
        </a:buClr>
        <a:buFont typeface="Arial" charset="0"/>
        <a:buChar char="•"/>
        <a:defRPr kumimoji="1" kern="1200">
          <a:solidFill>
            <a:schemeClr val="tx1"/>
          </a:solidFill>
          <a:latin typeface="+mn-lt"/>
          <a:ea typeface="+mn-ea"/>
          <a:cs typeface="+mn-cs"/>
        </a:defRPr>
      </a:lvl4pPr>
      <a:lvl5pPr marL="2057400" indent="-228600" algn="l" rtl="0" fontAlgn="base">
        <a:spcBef>
          <a:spcPct val="20000"/>
        </a:spcBef>
        <a:spcAft>
          <a:spcPct val="0"/>
        </a:spcAft>
        <a:buClr>
          <a:schemeClr val="tx2"/>
        </a:buClr>
        <a:buFont typeface="Arial" charset="0"/>
        <a:buChar char="•"/>
        <a:defRPr kumimoji="1" kern="120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audio" Target="NULL" TargetMode="External"/><Relationship Id="rId6" Type="http://schemas.openxmlformats.org/officeDocument/2006/relationships/hyperlink" Target="http://savemlak.jp/" TargetMode="External"/><Relationship Id="rId5" Type="http://schemas.openxmlformats.org/officeDocument/2006/relationships/image" Target="../media/image2.png"/><Relationship Id="rId10" Type="http://schemas.openxmlformats.org/officeDocument/2006/relationships/image" Target="../media/image10.jpeg"/><Relationship Id="rId4" Type="http://schemas.openxmlformats.org/officeDocument/2006/relationships/image" Target="../media/image7.png"/><Relationship Id="rId9" Type="http://schemas.openxmlformats.org/officeDocument/2006/relationships/hyperlink" Target="http://www.google.com/url?sa=i&amp;rct=j&amp;q=&amp;esrc=s&amp;frm=1&amp;source=images&amp;cd=&amp;cad=rja&amp;uact=8&amp;docid=xm6bwouiqBh_FM&amp;tbnid=wEqaNIRF1nMJSM:&amp;ved=0CAcQjRw&amp;url=http://ja.wikipedia.org/wiki/Template:Okinawa_Island_Labelled_Map&amp;ei=xqU0VI7DCMX28QW374DYBA&amp;bvm=bv.76943099,d.dGc&amp;psig=AFQjCNFagUa7zC2zhgR-3ydPQsSVC3lbSA&amp;ust=1412822841983256"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youtube.com/watch?v=Nx7_7X-zBiI"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flickr.com/photos/univtsukuba_lib/5615895974/in/photostrea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8925" y="2351088"/>
            <a:ext cx="8651875" cy="3208337"/>
          </a:xfrm>
        </p:spPr>
        <p:txBody>
          <a:bodyPr lIns="92075" tIns="46038" rIns="92075" bIns="46038">
            <a:normAutofit fontScale="90000"/>
          </a:bodyPr>
          <a:lstStyle/>
          <a:p>
            <a:pPr algn="ctr" fontAlgn="auto">
              <a:spcAft>
                <a:spcPts val="0"/>
              </a:spcAft>
              <a:defRPr/>
            </a:pPr>
            <a:r>
              <a:rPr lang="ja-JP" altLang="en-US" sz="5300" dirty="0" smtClean="0"/>
              <a:t>大震災発生時を想定した</a:t>
            </a:r>
            <a:r>
              <a:rPr lang="en-US" altLang="ja-JP" sz="5300" dirty="0" smtClean="0"/>
              <a:t/>
            </a:r>
            <a:br>
              <a:rPr lang="en-US" altLang="ja-JP" sz="5300" dirty="0" smtClean="0"/>
            </a:br>
            <a:r>
              <a:rPr lang="ja-JP" altLang="en-US" sz="5300"/>
              <a:t>公共施設</a:t>
            </a:r>
            <a:r>
              <a:rPr lang="ja-JP" altLang="en-US" sz="5300" smtClean="0"/>
              <a:t>シミュレーションプログラム</a:t>
            </a:r>
            <a:r>
              <a:rPr lang="en-US" altLang="ja-JP" sz="5300" dirty="0" smtClean="0"/>
              <a:t/>
            </a:r>
            <a:br>
              <a:rPr lang="en-US" altLang="ja-JP" sz="5300" dirty="0" smtClean="0"/>
            </a:br>
            <a:r>
              <a:rPr lang="en-US" altLang="ja-JP" sz="5300" dirty="0" smtClean="0"/>
              <a:t/>
            </a:r>
            <a:br>
              <a:rPr lang="en-US" altLang="ja-JP" sz="5300" dirty="0" smtClean="0"/>
            </a:br>
            <a:r>
              <a:rPr lang="ja-JP" altLang="en-US" sz="5300" dirty="0" smtClean="0"/>
              <a:t>（恩納村文化情報センター版）</a:t>
            </a:r>
            <a:r>
              <a:rPr lang="en-US" altLang="ja-JP" sz="5300" dirty="0" smtClean="0"/>
              <a:t/>
            </a:r>
            <a:br>
              <a:rPr lang="en-US" altLang="ja-JP" sz="5300" dirty="0" smtClean="0"/>
            </a:br>
            <a:r>
              <a:rPr lang="en-US" altLang="ja-JP" sz="3600" dirty="0" smtClean="0"/>
              <a:t>9</a:t>
            </a:r>
            <a:r>
              <a:rPr lang="ja-JP" altLang="en-US" sz="3600" dirty="0" smtClean="0"/>
              <a:t>月</a:t>
            </a:r>
            <a:r>
              <a:rPr lang="en-US" altLang="ja-JP" sz="3600" dirty="0" smtClean="0"/>
              <a:t>14</a:t>
            </a:r>
            <a:r>
              <a:rPr lang="ja-JP" altLang="en-US" sz="3600" dirty="0" smtClean="0"/>
              <a:t>日</a:t>
            </a:r>
            <a:r>
              <a:rPr lang="en-US" altLang="ja-JP" sz="3600" dirty="0"/>
              <a:t/>
            </a:r>
            <a:br>
              <a:rPr lang="en-US" altLang="ja-JP" sz="3600" dirty="0"/>
            </a:br>
            <a:endParaRPr lang="en-US" altLang="ja-JP" sz="3600" dirty="0" smtClean="0"/>
          </a:p>
        </p:txBody>
      </p:sp>
      <p:pic>
        <p:nvPicPr>
          <p:cNvPr id="15362" name="Picture 2" descr="saveMLAK-400x312.png"/>
          <p:cNvPicPr>
            <a:picLocks noChangeAspect="1" noChangeArrowheads="1"/>
          </p:cNvPicPr>
          <p:nvPr/>
        </p:nvPicPr>
        <p:blipFill>
          <a:blip r:embed="rId3"/>
          <a:srcRect/>
          <a:stretch>
            <a:fillRect/>
          </a:stretch>
        </p:blipFill>
        <p:spPr bwMode="auto">
          <a:xfrm>
            <a:off x="7869238" y="0"/>
            <a:ext cx="1136650" cy="885825"/>
          </a:xfrm>
          <a:prstGeom prst="rect">
            <a:avLst/>
          </a:prstGeom>
          <a:noFill/>
          <a:ln w="9525">
            <a:noFill/>
            <a:miter lim="800000"/>
            <a:headEnd/>
            <a:tailEnd/>
          </a:ln>
        </p:spPr>
      </p:pic>
      <p:sp>
        <p:nvSpPr>
          <p:cNvPr id="15363" name="正方形/長方形 5"/>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
        <p:nvSpPr>
          <p:cNvPr id="5" name="Rectangle 2"/>
          <p:cNvSpPr txBox="1">
            <a:spLocks noChangeArrowheads="1"/>
          </p:cNvSpPr>
          <p:nvPr/>
        </p:nvSpPr>
        <p:spPr>
          <a:xfrm>
            <a:off x="354013" y="427038"/>
            <a:ext cx="3898900" cy="444500"/>
          </a:xfrm>
          <a:prstGeom prst="rect">
            <a:avLst/>
          </a:prstGeom>
        </p:spPr>
        <p:txBody>
          <a:bodyPr lIns="92075" tIns="46038" rIns="92075" bIns="46038"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■訓練のルール（方法）</a:t>
            </a:r>
            <a:endParaRPr lang="ja-JP" altLang="en-US" dirty="0"/>
          </a:p>
        </p:txBody>
      </p:sp>
      <p:sp>
        <p:nvSpPr>
          <p:cNvPr id="33794" name="テキスト ボックス 4"/>
          <p:cNvSpPr txBox="1">
            <a:spLocks noChangeArrowheads="1"/>
          </p:cNvSpPr>
          <p:nvPr/>
        </p:nvSpPr>
        <p:spPr bwMode="auto">
          <a:xfrm>
            <a:off x="488950" y="942975"/>
            <a:ext cx="8137525" cy="4402138"/>
          </a:xfrm>
          <a:prstGeom prst="rect">
            <a:avLst/>
          </a:prstGeom>
          <a:noFill/>
          <a:ln w="9525">
            <a:noFill/>
            <a:miter lim="800000"/>
            <a:headEnd/>
            <a:tailEnd/>
          </a:ln>
        </p:spPr>
        <p:txBody>
          <a:bodyPr>
            <a:spAutoFit/>
          </a:bodyPr>
          <a:lstStyle/>
          <a:p>
            <a:pPr>
              <a:buFont typeface="Wingdings" pitchFamily="2" charset="2"/>
              <a:buChar char="l"/>
            </a:pPr>
            <a:r>
              <a:rPr lang="ja-JP" altLang="en-US" sz="2000"/>
              <a:t>訓練の想定をナレーターが適宜読み上げていきます。その内容を前提として、その時の対応を各班で検討して頂きます。</a:t>
            </a:r>
            <a:endParaRPr lang="en-US" altLang="ja-JP" sz="2000"/>
          </a:p>
          <a:p>
            <a:pPr>
              <a:buFont typeface="Wingdings" pitchFamily="2" charset="2"/>
              <a:buChar char="l"/>
            </a:pPr>
            <a:r>
              <a:rPr lang="ja-JP" altLang="en-US" sz="2000"/>
              <a:t>時間進行</a:t>
            </a:r>
            <a:endParaRPr lang="en-US" altLang="ja-JP" sz="2000"/>
          </a:p>
          <a:p>
            <a:pPr lvl="1">
              <a:buFont typeface="Wingdings" pitchFamily="2" charset="2"/>
              <a:buChar char="l"/>
            </a:pPr>
            <a:r>
              <a:rPr lang="ja-JP" altLang="en-US" sz="2000"/>
              <a:t>訓練時間は、実際の時間と同様に進行します。</a:t>
            </a:r>
            <a:endParaRPr lang="en-US" altLang="ja-JP" sz="2000"/>
          </a:p>
          <a:p>
            <a:pPr>
              <a:buFont typeface="Wingdings" pitchFamily="2" charset="2"/>
              <a:buChar char="l"/>
            </a:pPr>
            <a:r>
              <a:rPr lang="ja-JP" altLang="en-US" sz="2000"/>
              <a:t>アクションカード</a:t>
            </a:r>
            <a:endParaRPr lang="en-US" altLang="ja-JP" sz="2000"/>
          </a:p>
          <a:p>
            <a:pPr lvl="1">
              <a:buFont typeface="Wingdings" pitchFamily="2" charset="2"/>
              <a:buChar char="l"/>
            </a:pPr>
            <a:r>
              <a:rPr lang="ja-JP" altLang="en-US" sz="2000"/>
              <a:t>ナレーションに従い、ナビゲーターが各班に封筒を手渡し、各班で開封する。</a:t>
            </a:r>
            <a:endParaRPr lang="en-US" altLang="ja-JP" sz="2000"/>
          </a:p>
          <a:p>
            <a:pPr>
              <a:buFont typeface="Wingdings" pitchFamily="2" charset="2"/>
              <a:buChar char="l"/>
            </a:pPr>
            <a:r>
              <a:rPr lang="ja-JP" altLang="en-US" sz="2000"/>
              <a:t>役割の決定</a:t>
            </a:r>
            <a:endParaRPr lang="en-US" altLang="ja-JP" sz="2000"/>
          </a:p>
          <a:p>
            <a:pPr lvl="1">
              <a:buFont typeface="Wingdings" pitchFamily="2" charset="2"/>
              <a:buChar char="l"/>
            </a:pPr>
            <a:r>
              <a:rPr lang="ja-JP" altLang="en-US" sz="2000"/>
              <a:t>図書館館長（管理職）</a:t>
            </a:r>
            <a:r>
              <a:rPr lang="en-US" altLang="ja-JP" sz="2000"/>
              <a:t>1</a:t>
            </a:r>
            <a:r>
              <a:rPr lang="ja-JP" altLang="en-US" sz="2000"/>
              <a:t>名</a:t>
            </a:r>
            <a:endParaRPr lang="en-US" altLang="ja-JP" sz="2000"/>
          </a:p>
          <a:p>
            <a:pPr lvl="1">
              <a:buFont typeface="Wingdings" pitchFamily="2" charset="2"/>
              <a:buChar char="l"/>
            </a:pPr>
            <a:r>
              <a:rPr lang="ja-JP" altLang="en-US" sz="2000"/>
              <a:t>図書館司書（一般職）</a:t>
            </a:r>
            <a:r>
              <a:rPr lang="en-US" altLang="ja-JP" sz="2000"/>
              <a:t>2</a:t>
            </a:r>
            <a:r>
              <a:rPr lang="ja-JP" altLang="en-US" sz="2000"/>
              <a:t>名</a:t>
            </a:r>
            <a:endParaRPr lang="en-US" altLang="ja-JP" sz="2000"/>
          </a:p>
          <a:p>
            <a:pPr lvl="1">
              <a:buFont typeface="Wingdings" pitchFamily="2" charset="2"/>
              <a:buChar char="l"/>
            </a:pPr>
            <a:r>
              <a:rPr lang="ja-JP" altLang="en-US" sz="2000"/>
              <a:t>カウンター担当（非常勤）</a:t>
            </a:r>
            <a:r>
              <a:rPr lang="en-US" altLang="ja-JP" sz="2000"/>
              <a:t>5</a:t>
            </a:r>
            <a:r>
              <a:rPr lang="ja-JP" altLang="en-US" sz="2000"/>
              <a:t>名</a:t>
            </a:r>
            <a:endParaRPr lang="en-US" altLang="ja-JP" sz="2000"/>
          </a:p>
          <a:p>
            <a:pPr>
              <a:buFont typeface="Wingdings" pitchFamily="2" charset="2"/>
              <a:buChar char="l"/>
            </a:pPr>
            <a:r>
              <a:rPr lang="ja-JP" altLang="en-US" sz="2000"/>
              <a:t>各班で進行役（館長）を決めてください。館長は記録役を決めてください。</a:t>
            </a:r>
            <a:endParaRPr lang="en-US" altLang="ja-JP" sz="2000"/>
          </a:p>
          <a:p>
            <a:pPr>
              <a:buFont typeface="Wingdings" pitchFamily="2" charset="2"/>
              <a:buChar char="l"/>
            </a:pPr>
            <a:r>
              <a:rPr lang="ja-JP" altLang="en-US" sz="2000"/>
              <a:t>記録役は、これからのシミュレーション訓練での自分の班の行動を模造紙や付箋を使って記録してください。</a:t>
            </a:r>
            <a:endParaRPr lang="en-US" altLang="ja-JP" sz="2000"/>
          </a:p>
        </p:txBody>
      </p:sp>
      <p:pic>
        <p:nvPicPr>
          <p:cNvPr id="33795"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33796" name="正方形/長方形 5"/>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テキスト ボックス 4"/>
          <p:cNvSpPr txBox="1">
            <a:spLocks noChangeArrowheads="1"/>
          </p:cNvSpPr>
          <p:nvPr/>
        </p:nvSpPr>
        <p:spPr bwMode="auto">
          <a:xfrm>
            <a:off x="314325" y="1392238"/>
            <a:ext cx="8451850" cy="4708525"/>
          </a:xfrm>
          <a:prstGeom prst="rect">
            <a:avLst/>
          </a:prstGeom>
          <a:noFill/>
          <a:ln w="9525">
            <a:noFill/>
            <a:miter lim="800000"/>
            <a:headEnd/>
            <a:tailEnd/>
          </a:ln>
        </p:spPr>
        <p:txBody>
          <a:bodyPr>
            <a:spAutoFit/>
          </a:bodyPr>
          <a:lstStyle/>
          <a:p>
            <a:r>
              <a:rPr lang="ja-JP" altLang="en-US" sz="6000"/>
              <a:t>まもなく訓練開始です。</a:t>
            </a:r>
            <a:endParaRPr lang="en-US" altLang="ja-JP" sz="6000"/>
          </a:p>
          <a:p>
            <a:endParaRPr lang="en-US" altLang="ja-JP" sz="6000"/>
          </a:p>
          <a:p>
            <a:r>
              <a:rPr lang="ja-JP" altLang="en-US" sz="6000"/>
              <a:t>訓練の前提や役割を</a:t>
            </a:r>
            <a:endParaRPr lang="en-US" altLang="ja-JP" sz="6000"/>
          </a:p>
          <a:p>
            <a:endParaRPr lang="en-US" altLang="ja-JP" sz="6000"/>
          </a:p>
          <a:p>
            <a:r>
              <a:rPr lang="ja-JP" altLang="en-US" sz="6000"/>
              <a:t>みなおしてください。</a:t>
            </a:r>
            <a:endParaRPr lang="en-US" altLang="ja-JP" sz="6000"/>
          </a:p>
        </p:txBody>
      </p:sp>
      <p:pic>
        <p:nvPicPr>
          <p:cNvPr id="35842"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35843" name="正方形/長方形 3"/>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テキスト ボックス 4"/>
          <p:cNvSpPr txBox="1">
            <a:spLocks noChangeArrowheads="1"/>
          </p:cNvSpPr>
          <p:nvPr/>
        </p:nvSpPr>
        <p:spPr bwMode="auto">
          <a:xfrm>
            <a:off x="314325" y="1901825"/>
            <a:ext cx="8451850" cy="3046413"/>
          </a:xfrm>
          <a:prstGeom prst="rect">
            <a:avLst/>
          </a:prstGeom>
          <a:noFill/>
          <a:ln w="9525">
            <a:noFill/>
            <a:miter lim="800000"/>
            <a:headEnd/>
            <a:tailEnd/>
          </a:ln>
        </p:spPr>
        <p:txBody>
          <a:bodyPr>
            <a:spAutoFit/>
          </a:bodyPr>
          <a:lstStyle/>
          <a:p>
            <a:pPr algn="ctr"/>
            <a:r>
              <a:rPr lang="ja-JP" altLang="en-US" sz="9600"/>
              <a:t>シミュレーション訓練開始</a:t>
            </a:r>
            <a:endParaRPr lang="en-US" altLang="ja-JP" sz="9600"/>
          </a:p>
        </p:txBody>
      </p:sp>
      <p:pic>
        <p:nvPicPr>
          <p:cNvPr id="37890"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37891" name="正方形/長方形 3"/>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http://clipart-illustration.com/material/picture26/l_01.gif"/>
          <p:cNvPicPr>
            <a:picLocks noChangeAspect="1" noChangeArrowheads="1"/>
          </p:cNvPicPr>
          <p:nvPr/>
        </p:nvPicPr>
        <p:blipFill>
          <a:blip r:embed="rId3"/>
          <a:srcRect l="16248" t="23755" r="12328" b="11572"/>
          <a:stretch>
            <a:fillRect/>
          </a:stretch>
        </p:blipFill>
        <p:spPr bwMode="auto">
          <a:xfrm>
            <a:off x="476250" y="815975"/>
            <a:ext cx="8456613" cy="5745163"/>
          </a:xfrm>
          <a:prstGeom prst="rect">
            <a:avLst/>
          </a:prstGeom>
          <a:noFill/>
          <a:ln w="9525">
            <a:noFill/>
            <a:miter lim="800000"/>
            <a:headEnd/>
            <a:tailEnd/>
          </a:ln>
        </p:spPr>
      </p:pic>
      <p:pic>
        <p:nvPicPr>
          <p:cNvPr id="6" name="Shape">
            <a:hlinkClick r:id="" action="ppaction://media"/>
          </p:cNvPr>
          <p:cNvPicPr>
            <a:picLocks noRot="1" noChangeAspect="1"/>
          </p:cNvPicPr>
          <p:nvPr>
            <a:audioFile r:link="rId1"/>
          </p:nvPr>
        </p:nvPicPr>
        <p:blipFill>
          <a:blip r:embed="rId4"/>
          <a:srcRect/>
          <a:stretch>
            <a:fillRect/>
          </a:stretch>
        </p:blipFill>
        <p:spPr bwMode="auto">
          <a:xfrm>
            <a:off x="7883525" y="5805488"/>
            <a:ext cx="609600" cy="609600"/>
          </a:xfrm>
          <a:prstGeom prst="rect">
            <a:avLst/>
          </a:prstGeom>
          <a:noFill/>
          <a:ln w="9525">
            <a:noFill/>
            <a:miter lim="800000"/>
            <a:headEnd/>
            <a:tailEnd/>
          </a:ln>
        </p:spPr>
      </p:pic>
      <p:sp>
        <p:nvSpPr>
          <p:cNvPr id="39939" name="テキスト ボックス 8"/>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39940" name="テキスト ボックス 10"/>
          <p:cNvSpPr txBox="1">
            <a:spLocks noChangeArrowheads="1"/>
          </p:cNvSpPr>
          <p:nvPr/>
        </p:nvSpPr>
        <p:spPr bwMode="auto">
          <a:xfrm>
            <a:off x="2981325" y="2074863"/>
            <a:ext cx="3463925" cy="585787"/>
          </a:xfrm>
          <a:prstGeom prst="rect">
            <a:avLst/>
          </a:prstGeom>
          <a:noFill/>
          <a:ln w="9525">
            <a:noFill/>
            <a:miter lim="800000"/>
            <a:headEnd/>
            <a:tailEnd/>
          </a:ln>
        </p:spPr>
        <p:txBody>
          <a:bodyPr>
            <a:spAutoFit/>
          </a:bodyPr>
          <a:lstStyle/>
          <a:p>
            <a:pPr algn="ctr"/>
            <a:r>
              <a:rPr lang="ja-JP" altLang="en-US" sz="3200"/>
              <a:t>緊急地震速報</a:t>
            </a:r>
          </a:p>
        </p:txBody>
      </p:sp>
      <p:pic>
        <p:nvPicPr>
          <p:cNvPr id="39941" name="Picture 2" descr="saveMLAK-400x312.png"/>
          <p:cNvPicPr>
            <a:picLocks noChangeAspect="1" noChangeArrowheads="1"/>
          </p:cNvPicPr>
          <p:nvPr/>
        </p:nvPicPr>
        <p:blipFill>
          <a:blip r:embed="rId5"/>
          <a:srcRect/>
          <a:stretch>
            <a:fillRect/>
          </a:stretch>
        </p:blipFill>
        <p:spPr bwMode="auto">
          <a:xfrm>
            <a:off x="8008938" y="0"/>
            <a:ext cx="1135062" cy="885825"/>
          </a:xfrm>
          <a:prstGeom prst="rect">
            <a:avLst/>
          </a:prstGeom>
          <a:noFill/>
          <a:ln w="9525">
            <a:noFill/>
            <a:miter lim="800000"/>
            <a:headEnd/>
            <a:tailEnd/>
          </a:ln>
        </p:spPr>
      </p:pic>
      <p:sp>
        <p:nvSpPr>
          <p:cNvPr id="39942"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6"/>
              </a:rPr>
              <a:t>http://savemlak.jp/</a:t>
            </a:r>
            <a:endParaRPr lang="en-US" altLang="ja-JP"/>
          </a:p>
        </p:txBody>
      </p:sp>
      <p:pic>
        <p:nvPicPr>
          <p:cNvPr id="39943" name="Picture 1"/>
          <p:cNvPicPr>
            <a:picLocks noChangeAspect="1" noChangeArrowheads="1"/>
          </p:cNvPicPr>
          <p:nvPr/>
        </p:nvPicPr>
        <p:blipFill>
          <a:blip r:embed="rId7"/>
          <a:srcRect/>
          <a:stretch>
            <a:fillRect/>
          </a:stretch>
        </p:blipFill>
        <p:spPr bwMode="auto">
          <a:xfrm>
            <a:off x="1517650" y="2941638"/>
            <a:ext cx="6210300" cy="2035175"/>
          </a:xfrm>
          <a:prstGeom prst="rect">
            <a:avLst/>
          </a:prstGeom>
          <a:noFill/>
          <a:ln w="9525">
            <a:noFill/>
            <a:miter lim="800000"/>
            <a:headEnd/>
            <a:tailEnd/>
          </a:ln>
        </p:spPr>
      </p:pic>
      <p:sp>
        <p:nvSpPr>
          <p:cNvPr id="39944" name="正方形/長方形 11"/>
          <p:cNvSpPr>
            <a:spLocks noChangeArrowheads="1"/>
          </p:cNvSpPr>
          <p:nvPr/>
        </p:nvSpPr>
        <p:spPr bwMode="auto">
          <a:xfrm>
            <a:off x="3238500" y="3382963"/>
            <a:ext cx="4435475" cy="1200150"/>
          </a:xfrm>
          <a:prstGeom prst="rect">
            <a:avLst/>
          </a:prstGeom>
          <a:solidFill>
            <a:srgbClr val="0416BC"/>
          </a:solidFill>
          <a:ln w="9525">
            <a:noFill/>
            <a:miter lim="800000"/>
            <a:headEnd/>
            <a:tailEnd/>
          </a:ln>
        </p:spPr>
        <p:txBody>
          <a:bodyPr>
            <a:spAutoFit/>
          </a:bodyPr>
          <a:lstStyle/>
          <a:p>
            <a:r>
              <a:rPr lang="ja-JP" altLang="en-US" b="1">
                <a:solidFill>
                  <a:srgbClr val="FFFF00"/>
                </a:solidFill>
              </a:rPr>
              <a:t>沖縄本島南西沖で地震強い揺れに警戒</a:t>
            </a:r>
            <a:endParaRPr lang="en-US" altLang="ja-JP" b="1">
              <a:solidFill>
                <a:srgbClr val="FFFF00"/>
              </a:solidFill>
            </a:endParaRPr>
          </a:p>
          <a:p>
            <a:endParaRPr lang="en-US" altLang="ja-JP"/>
          </a:p>
          <a:p>
            <a:pPr algn="ctr"/>
            <a:r>
              <a:rPr lang="ja-JP" altLang="en-US">
                <a:solidFill>
                  <a:schemeClr val="bg1"/>
                </a:solidFill>
              </a:rPr>
              <a:t>沖縄本島</a:t>
            </a:r>
            <a:r>
              <a:rPr lang="ja-JP" altLang="ja-JP">
                <a:solidFill>
                  <a:schemeClr val="bg1"/>
                </a:solidFill>
              </a:rPr>
              <a:t>　座間味　久米島　宮古　石垣</a:t>
            </a:r>
            <a:endParaRPr lang="en-US" altLang="ja-JP">
              <a:solidFill>
                <a:schemeClr val="bg1"/>
              </a:solidFill>
            </a:endParaRPr>
          </a:p>
          <a:p>
            <a:pPr algn="ctr"/>
            <a:endParaRPr lang="ja-JP" altLang="en-US"/>
          </a:p>
        </p:txBody>
      </p:sp>
      <p:sp>
        <p:nvSpPr>
          <p:cNvPr id="13" name="正方形/長方形 12"/>
          <p:cNvSpPr/>
          <p:nvPr/>
        </p:nvSpPr>
        <p:spPr>
          <a:xfrm>
            <a:off x="2070100" y="3719513"/>
            <a:ext cx="442913" cy="400050"/>
          </a:xfrm>
          <a:prstGeom prst="rect">
            <a:avLst/>
          </a:prstGeom>
        </p:spPr>
        <p:txBody>
          <a:bodyPr wrap="none">
            <a:spAutoFit/>
          </a:bodyPr>
          <a:lstStyle/>
          <a:p>
            <a:pPr algn="ctr">
              <a:defRPr/>
            </a:pPr>
            <a:r>
              <a:rPr lang="en-US" altLang="ja-JP" sz="2000" b="1" dirty="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39946" name="Picture 2"/>
          <p:cNvPicPr>
            <a:picLocks noChangeAspect="1" noChangeArrowheads="1"/>
          </p:cNvPicPr>
          <p:nvPr/>
        </p:nvPicPr>
        <p:blipFill>
          <a:blip r:embed="rId8"/>
          <a:srcRect/>
          <a:stretch>
            <a:fillRect/>
          </a:stretch>
        </p:blipFill>
        <p:spPr bwMode="auto">
          <a:xfrm>
            <a:off x="2733675" y="3944938"/>
            <a:ext cx="390525" cy="381000"/>
          </a:xfrm>
          <a:prstGeom prst="rect">
            <a:avLst/>
          </a:prstGeom>
          <a:noFill/>
          <a:ln w="9525">
            <a:noFill/>
            <a:miter lim="800000"/>
            <a:headEnd/>
            <a:tailEnd/>
          </a:ln>
        </p:spPr>
      </p:pic>
      <p:pic>
        <p:nvPicPr>
          <p:cNvPr id="39947" name="Picture 2" descr="https://encrypted-tbn2.gstatic.com/images?q=tbn:ANd9GcRo1rd67-o-1MLntvbjlq8OyuKPhweypgXY83t9yTVRxBYdBZAq">
            <a:hlinkClick r:id="rId9"/>
          </p:cNvPr>
          <p:cNvPicPr>
            <a:picLocks noChangeAspect="1" noChangeArrowheads="1"/>
          </p:cNvPicPr>
          <p:nvPr/>
        </p:nvPicPr>
        <p:blipFill>
          <a:blip r:embed="rId10"/>
          <a:srcRect/>
          <a:stretch>
            <a:fillRect/>
          </a:stretch>
        </p:blipFill>
        <p:spPr bwMode="auto">
          <a:xfrm>
            <a:off x="1465263" y="2941638"/>
            <a:ext cx="1773237" cy="2219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正方形/長方形 1"/>
          <p:cNvSpPr>
            <a:spLocks noChangeArrowheads="1"/>
          </p:cNvSpPr>
          <p:nvPr/>
        </p:nvSpPr>
        <p:spPr bwMode="auto">
          <a:xfrm>
            <a:off x="0" y="0"/>
            <a:ext cx="9144000" cy="6900863"/>
          </a:xfrm>
          <a:prstGeom prst="rect">
            <a:avLst/>
          </a:prstGeom>
          <a:solidFill>
            <a:srgbClr val="33CC33"/>
          </a:solidFill>
          <a:ln w="12700" algn="ctr">
            <a:solidFill>
              <a:schemeClr val="tx2"/>
            </a:solidFill>
            <a:round/>
            <a:headEnd/>
            <a:tailEnd/>
          </a:ln>
        </p:spPr>
        <p:txBody>
          <a:bodyPr wrap="none">
            <a:spAutoFit/>
          </a:bodyPr>
          <a:lstStyle/>
          <a:p>
            <a:pPr algn="ctr"/>
            <a:endParaRPr lang="ja-JP" altLang="en-US"/>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0965" name="テキスト ボックス 3"/>
          <p:cNvSpPr txBox="1">
            <a:spLocks noChangeArrowheads="1"/>
          </p:cNvSpPr>
          <p:nvPr/>
        </p:nvSpPr>
        <p:spPr bwMode="auto">
          <a:xfrm>
            <a:off x="804863" y="706438"/>
            <a:ext cx="1008062" cy="461962"/>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11" name="正方形/長方形 10"/>
          <p:cNvSpPr/>
          <p:nvPr/>
        </p:nvSpPr>
        <p:spPr>
          <a:xfrm>
            <a:off x="4157663" y="908050"/>
            <a:ext cx="4086225" cy="2935288"/>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40967" name="Picture 2" descr="http://aoki2.si.gunma-u.ac.jp/R/jpn.png"/>
          <p:cNvPicPr>
            <a:picLocks noChangeAspect="1" noChangeArrowheads="1"/>
          </p:cNvPicPr>
          <p:nvPr/>
        </p:nvPicPr>
        <p:blipFill>
          <a:blip r:embed="rId2"/>
          <a:srcRect/>
          <a:stretch>
            <a:fillRect/>
          </a:stretch>
        </p:blipFill>
        <p:spPr bwMode="auto">
          <a:xfrm>
            <a:off x="4402138" y="1025525"/>
            <a:ext cx="3636962" cy="2700338"/>
          </a:xfrm>
          <a:prstGeom prst="rect">
            <a:avLst/>
          </a:prstGeom>
          <a:noFill/>
          <a:ln w="9525">
            <a:noFill/>
            <a:miter lim="800000"/>
            <a:headEnd/>
            <a:tailEnd/>
          </a:ln>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sp>
        <p:nvSpPr>
          <p:cNvPr id="40969" name="テキスト ボックス 12"/>
          <p:cNvSpPr txBox="1">
            <a:spLocks noChangeArrowheads="1"/>
          </p:cNvSpPr>
          <p:nvPr/>
        </p:nvSpPr>
        <p:spPr bwMode="auto">
          <a:xfrm>
            <a:off x="2811463" y="92075"/>
            <a:ext cx="3463925" cy="400050"/>
          </a:xfrm>
          <a:prstGeom prst="rect">
            <a:avLst/>
          </a:prstGeom>
          <a:noFill/>
          <a:ln w="9525">
            <a:noFill/>
            <a:miter lim="800000"/>
            <a:headEnd/>
            <a:tailEnd/>
          </a:ln>
        </p:spPr>
        <p:txBody>
          <a:bodyPr>
            <a:spAutoFit/>
          </a:bodyPr>
          <a:lstStyle/>
          <a:p>
            <a:pPr algn="ctr"/>
            <a:r>
              <a:rPr lang="ja-JP" altLang="en-US" sz="2000" b="1"/>
              <a:t>テレビ画面</a:t>
            </a:r>
          </a:p>
        </p:txBody>
      </p:sp>
      <p:sp>
        <p:nvSpPr>
          <p:cNvPr id="14" name="正方形/長方形 13"/>
          <p:cNvSpPr/>
          <p:nvPr/>
        </p:nvSpPr>
        <p:spPr>
          <a:xfrm>
            <a:off x="842963" y="4508500"/>
            <a:ext cx="7400925" cy="1187450"/>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endParaRPr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a:spAutoFit/>
          </a:bodyPr>
          <a:lstStyle/>
          <a:p>
            <a:pPr algn="ctr">
              <a:defRPr/>
            </a:pPr>
            <a:r>
              <a:rPr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defRPr/>
            </a:pPr>
            <a:r>
              <a:rPr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沖縄本島では、最大震度</a:t>
            </a:r>
            <a:r>
              <a:rPr lang="en-US" altLang="ja-JP"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弱、を観測しました。</a:t>
            </a:r>
          </a:p>
        </p:txBody>
      </p:sp>
      <p:pic>
        <p:nvPicPr>
          <p:cNvPr id="40972"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40973" name="正方形/長方形 16"/>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13:33</a:t>
            </a:r>
            <a:endParaRPr lang="en-US" altLang="ja-JP" sz="9600" dirty="0"/>
          </a:p>
        </p:txBody>
      </p:sp>
      <p:pic>
        <p:nvPicPr>
          <p:cNvPr id="41986"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41987"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41988" name="正方形/長方形 7"/>
          <p:cNvSpPr>
            <a:spLocks noChangeArrowheads="1"/>
          </p:cNvSpPr>
          <p:nvPr/>
        </p:nvSpPr>
        <p:spPr bwMode="auto">
          <a:xfrm>
            <a:off x="173038" y="1892300"/>
            <a:ext cx="8682037" cy="3970338"/>
          </a:xfrm>
          <a:prstGeom prst="rect">
            <a:avLst/>
          </a:prstGeom>
          <a:noFill/>
          <a:ln w="9525">
            <a:noFill/>
            <a:miter lim="800000"/>
            <a:headEnd/>
            <a:tailEnd/>
          </a:ln>
        </p:spPr>
        <p:txBody>
          <a:bodyPr anchorCtr="1">
            <a:spAutoFit/>
          </a:bodyPr>
          <a:lstStyle/>
          <a:p>
            <a:r>
              <a:rPr lang="ja-JP" altLang="en-US" sz="3600"/>
              <a:t>こちらは防災センターです。</a:t>
            </a:r>
            <a:endParaRPr lang="en-US" altLang="ja-JP" sz="3600"/>
          </a:p>
          <a:p>
            <a:r>
              <a:rPr lang="ja-JP" altLang="en-US" sz="3600"/>
              <a:t>ただいま非常に大きな地震が発生しました。</a:t>
            </a:r>
            <a:endParaRPr lang="en-US" altLang="ja-JP" sz="3600"/>
          </a:p>
          <a:p>
            <a:r>
              <a:rPr lang="ja-JP" altLang="en-US" sz="3600"/>
              <a:t>本島内で震度</a:t>
            </a:r>
            <a:r>
              <a:rPr lang="en-US" altLang="ja-JP" sz="3600"/>
              <a:t>6</a:t>
            </a:r>
            <a:r>
              <a:rPr lang="ja-JP" altLang="en-US" sz="3600"/>
              <a:t>弱を観測しています。</a:t>
            </a:r>
            <a:endParaRPr lang="en-US" altLang="ja-JP" sz="3600"/>
          </a:p>
          <a:p>
            <a:r>
              <a:rPr lang="ja-JP" altLang="en-US" sz="3600"/>
              <a:t>館内の方は、余震の発生に注意しながら、安全を確認して、慌てずに建物の外に避難してください。</a:t>
            </a:r>
          </a:p>
          <a:p>
            <a:endParaRPr lang="ja-JP" altLang="en-US" sz="3600"/>
          </a:p>
        </p:txBody>
      </p:sp>
      <p:sp>
        <p:nvSpPr>
          <p:cNvPr id="41989"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13:45</a:t>
            </a:r>
            <a:endParaRPr lang="en-US" altLang="ja-JP" sz="9600" dirty="0"/>
          </a:p>
        </p:txBody>
      </p:sp>
      <p:pic>
        <p:nvPicPr>
          <p:cNvPr id="44034"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44035"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44036" name="正方形/長方形 7"/>
          <p:cNvSpPr>
            <a:spLocks noChangeArrowheads="1"/>
          </p:cNvSpPr>
          <p:nvPr/>
        </p:nvSpPr>
        <p:spPr bwMode="auto">
          <a:xfrm>
            <a:off x="0" y="1822450"/>
            <a:ext cx="8682038" cy="5035550"/>
          </a:xfrm>
          <a:prstGeom prst="rect">
            <a:avLst/>
          </a:prstGeom>
          <a:noFill/>
          <a:ln w="9525">
            <a:noFill/>
            <a:miter lim="800000"/>
            <a:headEnd/>
            <a:tailEnd/>
          </a:ln>
        </p:spPr>
        <p:txBody>
          <a:bodyPr anchorCtr="1">
            <a:spAutoFit/>
          </a:bodyPr>
          <a:lstStyle/>
          <a:p>
            <a:r>
              <a:rPr lang="ja-JP" altLang="en-US" sz="3600"/>
              <a:t>こちらは防災センターです。さきほど非常に大きな地震が発生しました。</a:t>
            </a:r>
            <a:endParaRPr lang="en-US" altLang="ja-JP" sz="3600"/>
          </a:p>
          <a:p>
            <a:r>
              <a:rPr lang="ja-JP" altLang="en-US" sz="3600"/>
              <a:t>まだ、建物内に残っている方は、余震の発生に注意しながら、安全を確認して、慌てずに建物の外の広い場所へ避難してください。</a:t>
            </a:r>
          </a:p>
          <a:p>
            <a:r>
              <a:rPr lang="ja-JP" altLang="en-US" sz="3600"/>
              <a:t>館内の方は駐車場への移動を始めてください。</a:t>
            </a:r>
          </a:p>
          <a:p>
            <a:r>
              <a:rPr lang="ja-JP" altLang="en-US" sz="3600"/>
              <a:t>津波警報を発表中。到達予想時刻は１６：４０、最大で３ｍとなっております。</a:t>
            </a:r>
            <a:endParaRPr lang="en-US" altLang="ja-JP" sz="3600"/>
          </a:p>
        </p:txBody>
      </p:sp>
      <p:sp>
        <p:nvSpPr>
          <p:cNvPr id="44037"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13:50</a:t>
            </a:r>
            <a:endParaRPr lang="en-US" altLang="ja-JP" sz="9600" dirty="0"/>
          </a:p>
        </p:txBody>
      </p:sp>
      <p:pic>
        <p:nvPicPr>
          <p:cNvPr id="46082"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46083"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46084" name="正方形/長方形 7"/>
          <p:cNvSpPr>
            <a:spLocks noChangeArrowheads="1"/>
          </p:cNvSpPr>
          <p:nvPr/>
        </p:nvSpPr>
        <p:spPr bwMode="auto">
          <a:xfrm>
            <a:off x="173038" y="1892300"/>
            <a:ext cx="8682037" cy="5035550"/>
          </a:xfrm>
          <a:prstGeom prst="rect">
            <a:avLst/>
          </a:prstGeom>
          <a:noFill/>
          <a:ln w="9525">
            <a:noFill/>
            <a:miter lim="800000"/>
            <a:headEnd/>
            <a:tailEnd/>
          </a:ln>
        </p:spPr>
        <p:txBody>
          <a:bodyPr anchorCtr="1">
            <a:spAutoFit/>
          </a:bodyPr>
          <a:lstStyle/>
          <a:p>
            <a:r>
              <a:rPr lang="ja-JP" altLang="en-US" sz="3600"/>
              <a:t>こちらは防災センターです。さきほど非常に大きな地震が発生しました。</a:t>
            </a:r>
            <a:endParaRPr lang="en-US" altLang="ja-JP" sz="3600"/>
          </a:p>
          <a:p>
            <a:r>
              <a:rPr lang="ja-JP" altLang="en-US" sz="3600"/>
              <a:t>まだ、建物内に残っている方は、余震の発生に注意しながら、安全を確認して、慌てずに建物の外へ移動してください。館内の方は駐車場へと移動してください</a:t>
            </a:r>
            <a:endParaRPr lang="en-US" altLang="ja-JP" sz="3600"/>
          </a:p>
          <a:p>
            <a:r>
              <a:rPr lang="ja-JP" altLang="en-US" sz="3600"/>
              <a:t>到達予想時刻は１６：４０、最大で３ｍとなっております。</a:t>
            </a:r>
            <a:endParaRPr lang="en-US" altLang="ja-JP" sz="3600"/>
          </a:p>
          <a:p>
            <a:endParaRPr lang="ja-JP" altLang="en-US" sz="3600"/>
          </a:p>
        </p:txBody>
      </p:sp>
      <p:sp>
        <p:nvSpPr>
          <p:cNvPr id="46085"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14:00</a:t>
            </a:r>
            <a:endParaRPr lang="en-US" altLang="ja-JP" sz="9600" dirty="0"/>
          </a:p>
        </p:txBody>
      </p:sp>
      <p:pic>
        <p:nvPicPr>
          <p:cNvPr id="48130"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48131"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48132" name="正方形/長方形 7"/>
          <p:cNvSpPr>
            <a:spLocks noChangeArrowheads="1"/>
          </p:cNvSpPr>
          <p:nvPr/>
        </p:nvSpPr>
        <p:spPr bwMode="auto">
          <a:xfrm>
            <a:off x="173038" y="1892300"/>
            <a:ext cx="8682037" cy="2862263"/>
          </a:xfrm>
          <a:prstGeom prst="rect">
            <a:avLst/>
          </a:prstGeom>
          <a:noFill/>
          <a:ln w="9525">
            <a:noFill/>
            <a:miter lim="800000"/>
            <a:headEnd/>
            <a:tailEnd/>
          </a:ln>
        </p:spPr>
        <p:txBody>
          <a:bodyPr anchorCtr="1">
            <a:spAutoFit/>
          </a:bodyPr>
          <a:lstStyle/>
          <a:p>
            <a:r>
              <a:rPr lang="ja-JP" altLang="en-US" sz="3600"/>
              <a:t>こちらは防災センターです。</a:t>
            </a:r>
            <a:endParaRPr lang="en-US" altLang="ja-JP" sz="3600"/>
          </a:p>
          <a:p>
            <a:r>
              <a:rPr lang="ja-JP" altLang="en-US" sz="3600"/>
              <a:t>建物の外の広い場所に避難したら、各施設の責任者は、現在、判明している状況を防災センターに報告してください。 １６：４０、最大で３ｍとなっております。</a:t>
            </a:r>
          </a:p>
        </p:txBody>
      </p:sp>
      <p:sp>
        <p:nvSpPr>
          <p:cNvPr id="48133"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14:20</a:t>
            </a:r>
            <a:endParaRPr lang="en-US" altLang="ja-JP" sz="9600" dirty="0"/>
          </a:p>
        </p:txBody>
      </p:sp>
      <p:pic>
        <p:nvPicPr>
          <p:cNvPr id="50178"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50179"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50180" name="正方形/長方形 7"/>
          <p:cNvSpPr>
            <a:spLocks noChangeArrowheads="1"/>
          </p:cNvSpPr>
          <p:nvPr/>
        </p:nvSpPr>
        <p:spPr bwMode="auto">
          <a:xfrm>
            <a:off x="173038" y="1892300"/>
            <a:ext cx="8682037" cy="3416300"/>
          </a:xfrm>
          <a:prstGeom prst="rect">
            <a:avLst/>
          </a:prstGeom>
          <a:noFill/>
          <a:ln w="9525">
            <a:noFill/>
            <a:miter lim="800000"/>
            <a:headEnd/>
            <a:tailEnd/>
          </a:ln>
        </p:spPr>
        <p:txBody>
          <a:bodyPr anchorCtr="1">
            <a:spAutoFit/>
          </a:bodyPr>
          <a:lstStyle/>
          <a:p>
            <a:r>
              <a:rPr lang="ja-JP" altLang="en-US" sz="3600"/>
              <a:t>こちらは防災センターです。まだ余震が続いています。</a:t>
            </a:r>
            <a:endParaRPr lang="en-US" altLang="ja-JP" sz="3600"/>
          </a:p>
          <a:p>
            <a:r>
              <a:rPr lang="ja-JP" altLang="en-US" sz="3600"/>
              <a:t>また、村内の一部地域で火災が発生しています。</a:t>
            </a:r>
            <a:endParaRPr lang="en-US" altLang="ja-JP" sz="3600"/>
          </a:p>
          <a:p>
            <a:r>
              <a:rPr lang="ja-JP" altLang="en-US" sz="3600"/>
              <a:t>交通機関は全面的に停止している模様です。</a:t>
            </a:r>
            <a:endParaRPr lang="en-US" altLang="ja-JP" sz="3600"/>
          </a:p>
          <a:p>
            <a:r>
              <a:rPr lang="ja-JP" altLang="en-US" sz="3600"/>
              <a:t>なお、この地震による津波の恐れがあります。</a:t>
            </a:r>
          </a:p>
        </p:txBody>
      </p:sp>
      <p:sp>
        <p:nvSpPr>
          <p:cNvPr id="50181"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688" y="98425"/>
            <a:ext cx="5791200" cy="688975"/>
          </a:xfrm>
        </p:spPr>
        <p:txBody>
          <a:bodyPr/>
          <a:lstStyle/>
          <a:p>
            <a:pPr fontAlgn="auto">
              <a:spcAft>
                <a:spcPts val="0"/>
              </a:spcAft>
              <a:defRPr/>
            </a:pPr>
            <a:r>
              <a:rPr lang="ja-JP" altLang="en-US" dirty="0" smtClean="0"/>
              <a:t>■</a:t>
            </a:r>
            <a:r>
              <a:rPr lang="ja-JP" altLang="en-US" dirty="0"/>
              <a:t>研修</a:t>
            </a:r>
            <a:r>
              <a:rPr lang="ja-JP" altLang="en-US" dirty="0" smtClean="0"/>
              <a:t>の流れ</a:t>
            </a:r>
            <a:endParaRPr lang="ja-JP" altLang="en-US" dirty="0"/>
          </a:p>
        </p:txBody>
      </p:sp>
      <p:pic>
        <p:nvPicPr>
          <p:cNvPr id="17410"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17411" name="正方形/長方形 4"/>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graphicFrame>
        <p:nvGraphicFramePr>
          <p:cNvPr id="7" name="表 6"/>
          <p:cNvGraphicFramePr>
            <a:graphicFrameLocks noGrp="1"/>
          </p:cNvGraphicFramePr>
          <p:nvPr/>
        </p:nvGraphicFramePr>
        <p:xfrm>
          <a:off x="552450" y="1185863"/>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sz="1500" kern="100" dirty="0">
                          <a:effectLst/>
                        </a:rPr>
                        <a:t>13:00</a:t>
                      </a:r>
                      <a:r>
                        <a:rPr lang="ja-JP" sz="1500" kern="100" dirty="0">
                          <a:effectLst/>
                        </a:rPr>
                        <a:t>～</a:t>
                      </a:r>
                      <a:r>
                        <a:rPr lang="en-US" sz="1500" kern="100" dirty="0">
                          <a:effectLst/>
                        </a:rPr>
                        <a:t>13:15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講座の趣旨説明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13:15</a:t>
                      </a:r>
                      <a:r>
                        <a:rPr lang="ja-JP" sz="1500" kern="100">
                          <a:effectLst/>
                        </a:rPr>
                        <a:t>～</a:t>
                      </a:r>
                      <a:r>
                        <a:rPr lang="en-US" sz="1500" kern="100">
                          <a:effectLst/>
                        </a:rPr>
                        <a:t>13:30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13:30</a:t>
                      </a:r>
                      <a:r>
                        <a:rPr lang="ja-JP" sz="1500" kern="100">
                          <a:effectLst/>
                        </a:rPr>
                        <a:t>～</a:t>
                      </a:r>
                      <a:r>
                        <a:rPr lang="en-US" sz="1500" kern="100">
                          <a:effectLst/>
                        </a:rPr>
                        <a:t>15:30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15:30</a:t>
                      </a:r>
                      <a:r>
                        <a:rPr lang="ja-JP" sz="1500" kern="100" dirty="0">
                          <a:effectLst/>
                        </a:rPr>
                        <a:t>～</a:t>
                      </a:r>
                      <a:r>
                        <a:rPr lang="en-US" sz="1500" kern="100" dirty="0">
                          <a:effectLst/>
                        </a:rPr>
                        <a:t>15:45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15:45</a:t>
                      </a:r>
                      <a:r>
                        <a:rPr lang="ja-JP" sz="1500" kern="100" dirty="0">
                          <a:effectLst/>
                        </a:rPr>
                        <a:t>～</a:t>
                      </a:r>
                      <a:r>
                        <a:rPr lang="en-US" sz="1500" kern="100" dirty="0">
                          <a:effectLst/>
                        </a:rPr>
                        <a:t>16:15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sz="1500" kern="100" dirty="0">
                          <a:effectLst/>
                        </a:rPr>
                        <a:t>17:00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14:30</a:t>
            </a:r>
            <a:endParaRPr lang="en-US" altLang="ja-JP" sz="9600" dirty="0"/>
          </a:p>
        </p:txBody>
      </p:sp>
      <p:pic>
        <p:nvPicPr>
          <p:cNvPr id="52226"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52227"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52228" name="正方形/長方形 7"/>
          <p:cNvSpPr>
            <a:spLocks noChangeArrowheads="1"/>
          </p:cNvSpPr>
          <p:nvPr/>
        </p:nvSpPr>
        <p:spPr bwMode="auto">
          <a:xfrm>
            <a:off x="173038" y="1892300"/>
            <a:ext cx="8682037" cy="4359275"/>
          </a:xfrm>
          <a:prstGeom prst="rect">
            <a:avLst/>
          </a:prstGeom>
          <a:noFill/>
          <a:ln w="9525">
            <a:noFill/>
            <a:miter lim="800000"/>
            <a:headEnd/>
            <a:tailEnd/>
          </a:ln>
        </p:spPr>
        <p:txBody>
          <a:bodyPr anchorCtr="1">
            <a:spAutoFit/>
          </a:bodyPr>
          <a:lstStyle/>
          <a:p>
            <a:r>
              <a:rPr lang="ja-JP" altLang="en-US" sz="2000"/>
              <a:t>こちらは防災センターです。</a:t>
            </a:r>
            <a:endParaRPr lang="en-US" altLang="ja-JP" sz="2000"/>
          </a:p>
          <a:p>
            <a:endParaRPr lang="en-US" altLang="ja-JP" sz="2000"/>
          </a:p>
          <a:p>
            <a:r>
              <a:rPr lang="ja-JP" altLang="en-US" sz="2000"/>
              <a:t>気象庁の発表によると、引き続き大きな余震が発生する可能性があるとのことです。建物の中には絶対に入らないでください。</a:t>
            </a:r>
            <a:endParaRPr lang="en-US" altLang="ja-JP" sz="2000"/>
          </a:p>
          <a:p>
            <a:endParaRPr lang="en-US" altLang="ja-JP" sz="2000"/>
          </a:p>
          <a:p>
            <a:r>
              <a:rPr lang="ja-JP" altLang="en-US" sz="2000"/>
              <a:t>また、村内では一部火災が発生しており、自宅へ戻ることが困難な地域もあります。無理に自宅に戻ろうとはせず、各自で責任のある行動をお願いします。</a:t>
            </a:r>
          </a:p>
          <a:p>
            <a:endParaRPr lang="ja-JP" altLang="en-US" sz="2000"/>
          </a:p>
          <a:p>
            <a:r>
              <a:rPr lang="ja-JP" altLang="en-US" sz="2000"/>
              <a:t>また、津波の到達が予想されています。中泊遺跡方面の高い場所などなるべく高い場所への非難をはじめてください</a:t>
            </a:r>
          </a:p>
          <a:p>
            <a:endParaRPr lang="ja-JP" altLang="en-US" sz="2000"/>
          </a:p>
          <a:p>
            <a:endParaRPr lang="en-US" altLang="ja-JP" sz="2000"/>
          </a:p>
          <a:p>
            <a:endParaRPr lang="en-US" altLang="ja-JP" sz="2000"/>
          </a:p>
          <a:p>
            <a:endParaRPr lang="ja-JP" altLang="en-US" sz="2000"/>
          </a:p>
        </p:txBody>
      </p:sp>
      <p:sp>
        <p:nvSpPr>
          <p:cNvPr id="52229"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defRPr/>
            </a:pPr>
            <a:r>
              <a:rPr lang="en-US" altLang="ja-JP" sz="9600" dirty="0" smtClean="0"/>
              <a:t>14:40</a:t>
            </a:r>
            <a:endParaRPr lang="en-US" altLang="ja-JP" sz="9600" dirty="0"/>
          </a:p>
        </p:txBody>
      </p:sp>
      <p:pic>
        <p:nvPicPr>
          <p:cNvPr id="54274"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54275" name="テキスト ボックス 6"/>
          <p:cNvSpPr txBox="1">
            <a:spLocks noChangeArrowheads="1"/>
          </p:cNvSpPr>
          <p:nvPr/>
        </p:nvSpPr>
        <p:spPr bwMode="auto">
          <a:xfrm>
            <a:off x="250825" y="260350"/>
            <a:ext cx="1008063" cy="461963"/>
          </a:xfrm>
          <a:prstGeom prst="rect">
            <a:avLst/>
          </a:prstGeom>
          <a:noFill/>
          <a:ln w="28575">
            <a:solidFill>
              <a:schemeClr val="tx1"/>
            </a:solidFill>
            <a:miter lim="800000"/>
            <a:headEnd/>
            <a:tailEnd/>
          </a:ln>
        </p:spPr>
        <p:txBody>
          <a:bodyPr>
            <a:spAutoFit/>
          </a:bodyPr>
          <a:lstStyle/>
          <a:p>
            <a:pPr algn="ctr"/>
            <a:r>
              <a:rPr lang="ja-JP" altLang="en-US" sz="2400" b="1"/>
              <a:t>訓練</a:t>
            </a:r>
          </a:p>
        </p:txBody>
      </p:sp>
      <p:sp>
        <p:nvSpPr>
          <p:cNvPr id="54276" name="正方形/長方形 7"/>
          <p:cNvSpPr>
            <a:spLocks noChangeArrowheads="1"/>
          </p:cNvSpPr>
          <p:nvPr/>
        </p:nvSpPr>
        <p:spPr bwMode="auto">
          <a:xfrm>
            <a:off x="173038" y="1892300"/>
            <a:ext cx="8682037" cy="2308225"/>
          </a:xfrm>
          <a:prstGeom prst="rect">
            <a:avLst/>
          </a:prstGeom>
          <a:noFill/>
          <a:ln w="9525">
            <a:noFill/>
            <a:miter lim="800000"/>
            <a:headEnd/>
            <a:tailEnd/>
          </a:ln>
        </p:spPr>
        <p:txBody>
          <a:bodyPr anchorCtr="1">
            <a:spAutoFit/>
          </a:bodyPr>
          <a:lstStyle/>
          <a:p>
            <a:r>
              <a:rPr lang="ja-JP" altLang="en-US" sz="3600"/>
              <a:t>こちらは防災センターです。</a:t>
            </a:r>
            <a:endParaRPr lang="en-US" altLang="ja-JP" sz="3600"/>
          </a:p>
          <a:p>
            <a:endParaRPr lang="en-US" altLang="ja-JP" sz="3600"/>
          </a:p>
          <a:p>
            <a:r>
              <a:rPr lang="ja-JP" altLang="en-US" sz="3600"/>
              <a:t>現在、判明している状況を防災センターに報告してください。</a:t>
            </a:r>
          </a:p>
        </p:txBody>
      </p:sp>
      <p:sp>
        <p:nvSpPr>
          <p:cNvPr id="54277" name="正方形/長方形 9"/>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725" y="2133600"/>
            <a:ext cx="8564563" cy="2503488"/>
          </a:xfrm>
          <a:prstGeom prst="rect">
            <a:avLst/>
          </a:prstGeom>
          <a:noFill/>
          <a:ln w="9525">
            <a:noFill/>
            <a:miter lim="800000"/>
            <a:headEnd/>
            <a:tailEnd/>
          </a:ln>
        </p:spPr>
        <p:txBody>
          <a:bodyPr anchor="ctr"/>
          <a:lstStyle/>
          <a:p>
            <a:pPr algn="ctr">
              <a:defRPr/>
            </a:pPr>
            <a:r>
              <a:rPr lang="ja-JP" altLang="en-US" sz="8800" b="1" kern="0" dirty="0">
                <a:solidFill>
                  <a:schemeClr val="accent4">
                    <a:lumMod val="10000"/>
                  </a:schemeClr>
                </a:solidFill>
                <a:latin typeface="+mj-lt"/>
                <a:ea typeface="+mj-ea"/>
                <a:cs typeface="+mj-cs"/>
              </a:rPr>
              <a:t>休憩</a:t>
            </a:r>
          </a:p>
        </p:txBody>
      </p:sp>
      <p:pic>
        <p:nvPicPr>
          <p:cNvPr id="56322" name="Picture 2" descr="C:\Users\meshitsuka.L-BRAINS\AppData\Local\Microsoft\Windows\Temporary Internet Files\Content.IE5\6IU1S486\MM900189203[1].gif"/>
          <p:cNvPicPr>
            <a:picLocks noChangeAspect="1" noChangeArrowheads="1" noCrop="1"/>
          </p:cNvPicPr>
          <p:nvPr/>
        </p:nvPicPr>
        <p:blipFill>
          <a:blip r:embed="rId2"/>
          <a:srcRect/>
          <a:stretch>
            <a:fillRect/>
          </a:stretch>
        </p:blipFill>
        <p:spPr bwMode="auto">
          <a:xfrm>
            <a:off x="6394450" y="3689350"/>
            <a:ext cx="1849438" cy="2447925"/>
          </a:xfrm>
          <a:prstGeom prst="rect">
            <a:avLst/>
          </a:prstGeom>
          <a:noFill/>
          <a:ln w="9525">
            <a:noFill/>
            <a:miter lim="800000"/>
            <a:headEnd/>
            <a:tailEnd/>
          </a:ln>
        </p:spPr>
      </p:pic>
      <p:pic>
        <p:nvPicPr>
          <p:cNvPr id="56323"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56324" name="正方形/長方形 4"/>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725" y="2133600"/>
            <a:ext cx="8564563" cy="2503488"/>
          </a:xfrm>
          <a:prstGeom prst="rect">
            <a:avLst/>
          </a:prstGeom>
          <a:noFill/>
          <a:ln w="9525">
            <a:noFill/>
            <a:miter lim="800000"/>
            <a:headEnd/>
            <a:tailEnd/>
          </a:ln>
        </p:spPr>
        <p:txBody>
          <a:bodyPr anchor="ctr"/>
          <a:lstStyle/>
          <a:p>
            <a:pPr algn="ctr">
              <a:defRPr/>
            </a:pPr>
            <a:r>
              <a:rPr lang="ja-JP" altLang="en-US" sz="8800" b="1" kern="0" dirty="0">
                <a:solidFill>
                  <a:schemeClr val="accent4">
                    <a:lumMod val="10000"/>
                  </a:schemeClr>
                </a:solidFill>
                <a:latin typeface="+mj-lt"/>
                <a:ea typeface="+mj-ea"/>
                <a:cs typeface="+mj-cs"/>
              </a:rPr>
              <a:t>振り返り</a:t>
            </a:r>
          </a:p>
        </p:txBody>
      </p:sp>
      <p:pic>
        <p:nvPicPr>
          <p:cNvPr id="57346" name="Picture 2" descr="saveMLAK-400x312.png"/>
          <p:cNvPicPr>
            <a:picLocks noChangeAspect="1" noChangeArrowheads="1"/>
          </p:cNvPicPr>
          <p:nvPr/>
        </p:nvPicPr>
        <p:blipFill>
          <a:blip r:embed="rId2"/>
          <a:srcRect/>
          <a:stretch>
            <a:fillRect/>
          </a:stretch>
        </p:blipFill>
        <p:spPr bwMode="auto">
          <a:xfrm>
            <a:off x="8008938" y="0"/>
            <a:ext cx="1135062" cy="885825"/>
          </a:xfrm>
          <a:prstGeom prst="rect">
            <a:avLst/>
          </a:prstGeom>
          <a:noFill/>
          <a:ln w="9525">
            <a:noFill/>
            <a:miter lim="800000"/>
            <a:headEnd/>
            <a:tailEnd/>
          </a:ln>
        </p:spPr>
      </p:pic>
      <p:sp>
        <p:nvSpPr>
          <p:cNvPr id="57347" name="正方形/長方形 4"/>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3"/>
              </a:rPr>
              <a:t>http://savemlak.jp/</a:t>
            </a:r>
            <a:endParaRPr lang="en-US" altLang="ja-JP"/>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725" y="2133600"/>
            <a:ext cx="8564563" cy="2503488"/>
          </a:xfrm>
          <a:prstGeom prst="rect">
            <a:avLst/>
          </a:prstGeom>
          <a:noFill/>
          <a:ln w="9525">
            <a:noFill/>
            <a:miter lim="800000"/>
            <a:headEnd/>
            <a:tailEnd/>
          </a:ln>
        </p:spPr>
        <p:txBody>
          <a:bodyPr anchor="ctr"/>
          <a:lstStyle/>
          <a:p>
            <a:pPr algn="ctr">
              <a:defRPr/>
            </a:pPr>
            <a:r>
              <a:rPr lang="ja-JP" altLang="en-US" sz="8800" b="1" kern="0" dirty="0">
                <a:solidFill>
                  <a:schemeClr val="accent4">
                    <a:lumMod val="10000"/>
                  </a:schemeClr>
                </a:solidFill>
                <a:latin typeface="+mj-lt"/>
                <a:ea typeface="+mj-ea"/>
                <a:cs typeface="+mj-cs"/>
              </a:rPr>
              <a:t>共有</a:t>
            </a:r>
          </a:p>
        </p:txBody>
      </p:sp>
      <p:pic>
        <p:nvPicPr>
          <p:cNvPr id="58370" name="Picture 2" descr="saveMLAK-400x312.png"/>
          <p:cNvPicPr>
            <a:picLocks noChangeAspect="1" noChangeArrowheads="1"/>
          </p:cNvPicPr>
          <p:nvPr/>
        </p:nvPicPr>
        <p:blipFill>
          <a:blip r:embed="rId2"/>
          <a:srcRect/>
          <a:stretch>
            <a:fillRect/>
          </a:stretch>
        </p:blipFill>
        <p:spPr bwMode="auto">
          <a:xfrm>
            <a:off x="8008938" y="0"/>
            <a:ext cx="1135062" cy="885825"/>
          </a:xfrm>
          <a:prstGeom prst="rect">
            <a:avLst/>
          </a:prstGeom>
          <a:noFill/>
          <a:ln w="9525">
            <a:noFill/>
            <a:miter lim="800000"/>
            <a:headEnd/>
            <a:tailEnd/>
          </a:ln>
        </p:spPr>
      </p:pic>
      <p:sp>
        <p:nvSpPr>
          <p:cNvPr id="58371" name="正方形/長方形 4"/>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3"/>
              </a:rPr>
              <a:t>http://savemlak.jp/</a:t>
            </a:r>
            <a:endParaRPr lang="en-US" altLang="ja-JP"/>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スライド番号プレースホルダ 5"/>
          <p:cNvSpPr txBox="1">
            <a:spLocks noGrp="1"/>
          </p:cNvSpPr>
          <p:nvPr/>
        </p:nvSpPr>
        <p:spPr bwMode="auto">
          <a:xfrm>
            <a:off x="6877050" y="6381750"/>
            <a:ext cx="2133600" cy="476250"/>
          </a:xfrm>
          <a:prstGeom prst="rect">
            <a:avLst/>
          </a:prstGeom>
          <a:noFill/>
          <a:ln w="9525">
            <a:noFill/>
            <a:miter lim="800000"/>
            <a:headEnd/>
            <a:tailEnd/>
          </a:ln>
        </p:spPr>
        <p:txBody>
          <a:bodyPr/>
          <a:lstStyle/>
          <a:p>
            <a:pPr algn="r"/>
            <a:fld id="{963D691A-BB78-4570-8798-7295A61709B0}" type="slidenum">
              <a:rPr lang="en-US" altLang="ja-JP" sz="3600">
                <a:solidFill>
                  <a:schemeClr val="bg1"/>
                </a:solidFill>
                <a:latin typeface="ＭＳ ゴシック" pitchFamily="49" charset="-128"/>
                <a:ea typeface="ＭＳ ゴシック" pitchFamily="49" charset="-128"/>
              </a:rPr>
              <a:pPr algn="r"/>
              <a:t>25</a:t>
            </a:fld>
            <a:endParaRPr lang="en-US" altLang="ja-JP" sz="3600">
              <a:solidFill>
                <a:schemeClr val="bg1"/>
              </a:solidFill>
              <a:latin typeface="ＭＳ ゴシック" pitchFamily="49" charset="-128"/>
              <a:ea typeface="ＭＳ ゴシック" pitchFamily="49" charset="-128"/>
            </a:endParaRPr>
          </a:p>
        </p:txBody>
      </p:sp>
      <p:sp>
        <p:nvSpPr>
          <p:cNvPr id="6" name="タイトル 1"/>
          <p:cNvSpPr txBox="1">
            <a:spLocks/>
          </p:cNvSpPr>
          <p:nvPr/>
        </p:nvSpPr>
        <p:spPr>
          <a:xfrm>
            <a:off x="261938" y="246063"/>
            <a:ext cx="7543800" cy="446087"/>
          </a:xfrm>
          <a:prstGeom prst="rect">
            <a:avLst/>
          </a:prstGeom>
        </p:spPr>
        <p:txBody>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defRPr/>
            </a:pPr>
            <a:r>
              <a:rPr lang="ja-JP" altLang="en-US" dirty="0" smtClean="0"/>
              <a:t>■講評</a:t>
            </a:r>
            <a:endParaRPr lang="ja-JP" altLang="en-US" dirty="0"/>
          </a:p>
        </p:txBody>
      </p:sp>
      <p:pic>
        <p:nvPicPr>
          <p:cNvPr id="59395"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59396" name="正方形/長方形 4"/>
          <p:cNvSpPr>
            <a:spLocks noChangeArrowheads="1"/>
          </p:cNvSpPr>
          <p:nvPr/>
        </p:nvSpPr>
        <p:spPr bwMode="auto">
          <a:xfrm>
            <a:off x="1638300" y="2190750"/>
            <a:ext cx="5867400" cy="2062163"/>
          </a:xfrm>
          <a:prstGeom prst="rect">
            <a:avLst/>
          </a:prstGeom>
          <a:noFill/>
          <a:ln w="9525">
            <a:noFill/>
            <a:miter lim="800000"/>
            <a:headEnd/>
            <a:tailEnd/>
          </a:ln>
        </p:spPr>
        <p:txBody>
          <a:bodyPr wrap="none">
            <a:spAutoFit/>
          </a:bodyPr>
          <a:lstStyle/>
          <a:p>
            <a:pPr algn="ctr"/>
            <a:r>
              <a:rPr lang="ja-JP" altLang="en-US" sz="9600"/>
              <a:t>岡本真</a:t>
            </a:r>
            <a:endParaRPr lang="en-US" altLang="zh-TW" sz="9600"/>
          </a:p>
          <a:p>
            <a:pPr algn="ctr"/>
            <a:r>
              <a:rPr lang="ja-JP" altLang="en-US" sz="3200"/>
              <a:t>（</a:t>
            </a:r>
            <a:r>
              <a:rPr lang="en-US" altLang="ja-JP" sz="3200"/>
              <a:t>saveMLAK</a:t>
            </a:r>
            <a:r>
              <a:rPr lang="ja-JP" altLang="en-US" sz="3200"/>
              <a:t>プロジェクトリーダー）</a:t>
            </a:r>
          </a:p>
        </p:txBody>
      </p:sp>
      <p:sp>
        <p:nvSpPr>
          <p:cNvPr id="59397" name="正方形/長方形 6"/>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61442" name="正方形/長方形 4"/>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
        <p:nvSpPr>
          <p:cNvPr id="61443" name="正方形/長方形 5"/>
          <p:cNvSpPr>
            <a:spLocks noChangeArrowheads="1"/>
          </p:cNvSpPr>
          <p:nvPr/>
        </p:nvSpPr>
        <p:spPr bwMode="auto">
          <a:xfrm>
            <a:off x="347663" y="1371600"/>
            <a:ext cx="8345487" cy="5078413"/>
          </a:xfrm>
          <a:prstGeom prst="rect">
            <a:avLst/>
          </a:prstGeom>
          <a:noFill/>
          <a:ln w="9525">
            <a:noFill/>
            <a:miter lim="800000"/>
            <a:headEnd/>
            <a:tailEnd/>
          </a:ln>
        </p:spPr>
        <p:txBody>
          <a:bodyPr>
            <a:spAutoFit/>
          </a:bodyPr>
          <a:lstStyle/>
          <a:p>
            <a:r>
              <a:rPr lang="ja-JP" altLang="en-US" sz="3600"/>
              <a:t>以上で本プログラムは終了です。</a:t>
            </a:r>
          </a:p>
          <a:p>
            <a:endParaRPr lang="ja-JP" altLang="en-US" sz="3600"/>
          </a:p>
          <a:p>
            <a:r>
              <a:rPr lang="ja-JP" altLang="en-US" sz="3600"/>
              <a:t>本プログラムは、クリエイティブ・コモンズ・ライセンス「表示 </a:t>
            </a:r>
            <a:r>
              <a:rPr lang="en-US" altLang="ja-JP" sz="3600"/>
              <a:t>- </a:t>
            </a:r>
            <a:r>
              <a:rPr lang="ja-JP" altLang="en-US" sz="3600"/>
              <a:t>継承 </a:t>
            </a:r>
            <a:r>
              <a:rPr lang="en-US" altLang="ja-JP" sz="3600"/>
              <a:t>2.1 </a:t>
            </a:r>
            <a:r>
              <a:rPr lang="ja-JP" altLang="en-US" sz="3600"/>
              <a:t>日本 </a:t>
            </a:r>
            <a:r>
              <a:rPr lang="en-US" altLang="ja-JP" sz="3600"/>
              <a:t>(CC BY-SA 2.1)</a:t>
            </a:r>
            <a:r>
              <a:rPr lang="ja-JP" altLang="en-US" sz="3600"/>
              <a:t>」に基づき利用できます。</a:t>
            </a:r>
          </a:p>
          <a:p>
            <a:endParaRPr lang="ja-JP" altLang="en-US" sz="3600"/>
          </a:p>
          <a:p>
            <a:r>
              <a:rPr lang="ja-JP" altLang="en-US" sz="3600"/>
              <a:t>各施設でのより現実的な訓練にお役立てください。全資料を</a:t>
            </a:r>
            <a:r>
              <a:rPr lang="en-US" altLang="ja-JP" sz="3600"/>
              <a:t>saveMLAK</a:t>
            </a:r>
            <a:r>
              <a:rPr lang="ja-JP" altLang="en-US" sz="3600"/>
              <a:t>サイトで公開します。</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■本プログラムの特徴と目的</a:t>
            </a:r>
            <a:endParaRPr lang="ja-JP" altLang="en-US" dirty="0"/>
          </a:p>
        </p:txBody>
      </p:sp>
      <p:pic>
        <p:nvPicPr>
          <p:cNvPr id="19458"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19459" name="正方形/長方形 5"/>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
        <p:nvSpPr>
          <p:cNvPr id="19460" name="正方形/長方形 7"/>
          <p:cNvSpPr>
            <a:spLocks noChangeArrowheads="1"/>
          </p:cNvSpPr>
          <p:nvPr/>
        </p:nvSpPr>
        <p:spPr bwMode="auto">
          <a:xfrm>
            <a:off x="387350" y="1025525"/>
            <a:ext cx="8281988" cy="3970338"/>
          </a:xfrm>
          <a:prstGeom prst="rect">
            <a:avLst/>
          </a:prstGeom>
          <a:noFill/>
          <a:ln w="9525">
            <a:noFill/>
            <a:miter lim="800000"/>
            <a:headEnd/>
            <a:tailEnd/>
          </a:ln>
        </p:spPr>
        <p:txBody>
          <a:bodyPr>
            <a:spAutoFit/>
          </a:bodyPr>
          <a:lstStyle/>
          <a:p>
            <a:pPr>
              <a:buFont typeface="Wingdings" pitchFamily="2" charset="2"/>
              <a:buChar char="l"/>
            </a:pPr>
            <a:r>
              <a:rPr lang="ja-JP" altLang="en-US" sz="2800"/>
              <a:t>東日本大震災の経験（と以前からの備え）への依拠</a:t>
            </a:r>
          </a:p>
          <a:p>
            <a:pPr lvl="1">
              <a:buFont typeface="Wingdings" pitchFamily="2" charset="2"/>
              <a:buChar char="l"/>
            </a:pPr>
            <a:r>
              <a:rPr lang="ja-JP" altLang="en-US" sz="2800"/>
              <a:t>東北大学附属図書館</a:t>
            </a:r>
          </a:p>
          <a:p>
            <a:pPr lvl="1">
              <a:buFont typeface="Wingdings" pitchFamily="2" charset="2"/>
              <a:buChar char="l"/>
            </a:pPr>
            <a:r>
              <a:rPr lang="ja-JP" altLang="en-US" sz="2800"/>
              <a:t>東北学院大学中央図書館</a:t>
            </a:r>
          </a:p>
          <a:p>
            <a:pPr lvl="1">
              <a:buFont typeface="Wingdings" pitchFamily="2" charset="2"/>
              <a:buChar char="l"/>
            </a:pPr>
            <a:r>
              <a:rPr lang="ja-JP" altLang="en-US" sz="2800"/>
              <a:t>宮城県図書館</a:t>
            </a:r>
          </a:p>
          <a:p>
            <a:pPr lvl="1">
              <a:buFont typeface="Wingdings" pitchFamily="2" charset="2"/>
              <a:buChar char="l"/>
            </a:pPr>
            <a:r>
              <a:rPr lang="ja-JP" altLang="en-US" sz="2800"/>
              <a:t>東松島市図書館ほか</a:t>
            </a:r>
          </a:p>
          <a:p>
            <a:pPr>
              <a:buFont typeface="Wingdings" pitchFamily="2" charset="2"/>
              <a:buChar char="l"/>
            </a:pPr>
            <a:r>
              <a:rPr lang="ja-JP" altLang="en-US" sz="2800"/>
              <a:t>防災専門家による監修</a:t>
            </a:r>
          </a:p>
          <a:p>
            <a:pPr lvl="1">
              <a:buFont typeface="Wingdings" pitchFamily="2" charset="2"/>
              <a:buChar char="l"/>
            </a:pPr>
            <a:r>
              <a:rPr lang="ja-JP" altLang="en-US" sz="2800"/>
              <a:t>鈴木光（総務省消防庁防災図上訓練指導員、防災ファシリテーター）</a:t>
            </a:r>
            <a:endParaRPr lang="en-US" altLang="ja-JP" sz="2800"/>
          </a:p>
          <a:p>
            <a:pPr lvl="2">
              <a:buFont typeface="Wingdings" pitchFamily="2" charset="2"/>
              <a:buChar char="l"/>
            </a:pPr>
            <a:r>
              <a:rPr lang="en-US" altLang="ja-JP" sz="2800"/>
              <a:t>T-</a:t>
            </a:r>
            <a:r>
              <a:rPr lang="ja-JP" altLang="en-US" sz="2800"/>
              <a:t>メソッド（</a:t>
            </a:r>
            <a:r>
              <a:rPr lang="zh-TW" altLang="en-US" sz="2800"/>
              <a:t>自治体危機管理研修所</a:t>
            </a:r>
            <a:r>
              <a:rPr lang="ja-JP" altLang="en-US" sz="2800"/>
              <a:t>）の参照</a:t>
            </a:r>
          </a:p>
        </p:txBody>
      </p:sp>
      <p:sp>
        <p:nvSpPr>
          <p:cNvPr id="10" name="正方形/長方形 9"/>
          <p:cNvSpPr/>
          <p:nvPr/>
        </p:nvSpPr>
        <p:spPr>
          <a:xfrm>
            <a:off x="769938" y="5108575"/>
            <a:ext cx="7713662" cy="120015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ja-JP" altLang="en-US" sz="2400" dirty="0"/>
              <a:t>リアルなシミュレーション体験による備えの不足への気づき</a:t>
            </a:r>
          </a:p>
          <a:p>
            <a:pPr algn="ctr">
              <a:defRPr/>
            </a:pPr>
            <a:r>
              <a:rPr lang="ja-JP" altLang="en-US" sz="2400" dirty="0"/>
              <a:t>＋</a:t>
            </a:r>
          </a:p>
          <a:p>
            <a:pPr algn="ctr">
              <a:defRPr/>
            </a:pPr>
            <a:r>
              <a:rPr lang="ja-JP" altLang="en-US" sz="2400" dirty="0"/>
              <a:t>気づきに基づく各図書館での備えの充実</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■訓練の前提（地震）</a:t>
            </a:r>
            <a:endParaRPr lang="ja-JP" altLang="en-US" dirty="0"/>
          </a:p>
        </p:txBody>
      </p:sp>
      <p:sp>
        <p:nvSpPr>
          <p:cNvPr id="4" name="テキスト ボックス 3"/>
          <p:cNvSpPr txBox="1"/>
          <p:nvPr/>
        </p:nvSpPr>
        <p:spPr>
          <a:xfrm>
            <a:off x="203200" y="839788"/>
            <a:ext cx="3546475" cy="2862262"/>
          </a:xfrm>
          <a:prstGeom prst="rect">
            <a:avLst/>
          </a:prstGeom>
          <a:noFill/>
        </p:spPr>
        <p:txBody>
          <a:bodyPr>
            <a:spAutoFit/>
          </a:bodyPr>
          <a:lstStyle/>
          <a:p>
            <a:pPr marL="285750" indent="-285750">
              <a:buFont typeface="Wingdings" panose="05000000000000000000" pitchFamily="2" charset="2"/>
              <a:buChar char="l"/>
              <a:defRPr/>
            </a:pPr>
            <a:r>
              <a:rPr lang="ja-JP" altLang="en-US" dirty="0"/>
              <a:t>発生日時</a:t>
            </a:r>
            <a:endParaRPr lang="en-US" altLang="ja-JP" dirty="0"/>
          </a:p>
          <a:p>
            <a:pPr>
              <a:defRPr/>
            </a:pPr>
            <a:r>
              <a:rPr lang="ja-JP" altLang="en-US" dirty="0"/>
              <a:t>　　</a:t>
            </a:r>
            <a:r>
              <a:rPr lang="en-US" altLang="ja-JP" dirty="0"/>
              <a:t>20</a:t>
            </a:r>
            <a:r>
              <a:rPr lang="ja-JP" altLang="en-US" dirty="0"/>
              <a:t>○○年８月○日（　）</a:t>
            </a:r>
            <a:endParaRPr lang="en-US" altLang="ja-JP" dirty="0"/>
          </a:p>
          <a:p>
            <a:pPr marL="285750" indent="-285750">
              <a:buFont typeface="Wingdings" panose="05000000000000000000" pitchFamily="2" charset="2"/>
              <a:buChar char="l"/>
              <a:defRPr/>
            </a:pPr>
            <a:r>
              <a:rPr lang="ja-JP" altLang="en-US" dirty="0"/>
              <a:t>発生場所</a:t>
            </a:r>
            <a:endParaRPr lang="en-US" altLang="ja-JP" dirty="0"/>
          </a:p>
          <a:p>
            <a:pPr>
              <a:defRPr/>
            </a:pPr>
            <a:r>
              <a:rPr lang="ja-JP" altLang="en-US" dirty="0"/>
              <a:t>　　沖縄本島</a:t>
            </a:r>
            <a:endParaRPr lang="en-US" altLang="ja-JP" dirty="0"/>
          </a:p>
          <a:p>
            <a:pPr marL="285750" indent="-285750">
              <a:buFont typeface="Wingdings" panose="05000000000000000000" pitchFamily="2" charset="2"/>
              <a:buChar char="l"/>
              <a:defRPr/>
            </a:pPr>
            <a:r>
              <a:rPr lang="ja-JP" altLang="en-US" dirty="0"/>
              <a:t>図書館の所在地</a:t>
            </a:r>
            <a:endParaRPr lang="en-US" altLang="ja-JP" dirty="0"/>
          </a:p>
          <a:p>
            <a:pPr>
              <a:defRPr/>
            </a:pPr>
            <a:r>
              <a:rPr lang="ja-JP" altLang="en-US" dirty="0"/>
              <a:t>　　恩納村（今、いる場所です）</a:t>
            </a:r>
            <a:endParaRPr lang="en-US" altLang="ja-JP" dirty="0"/>
          </a:p>
          <a:p>
            <a:pPr marL="285750" indent="-285750">
              <a:buFont typeface="Wingdings" panose="05000000000000000000" pitchFamily="2" charset="2"/>
              <a:buChar char="l"/>
              <a:defRPr/>
            </a:pPr>
            <a:r>
              <a:rPr lang="ja-JP" altLang="en-US" dirty="0"/>
              <a:t>発生内容</a:t>
            </a:r>
            <a:endParaRPr lang="en-US" altLang="ja-JP" dirty="0"/>
          </a:p>
          <a:p>
            <a:pPr>
              <a:defRPr/>
            </a:pPr>
            <a:r>
              <a:rPr lang="ja-JP" altLang="en-US" dirty="0"/>
              <a:t>　　沖縄本島南西沖地震　</a:t>
            </a:r>
            <a:r>
              <a:rPr lang="en-US" altLang="ja-JP" dirty="0"/>
              <a:t>M7.8 </a:t>
            </a:r>
          </a:p>
          <a:p>
            <a:pPr>
              <a:defRPr/>
            </a:pPr>
            <a:r>
              <a:rPr lang="ja-JP" altLang="en-US" dirty="0"/>
              <a:t>　　島内で最大震度６弱　</a:t>
            </a:r>
            <a:endParaRPr lang="en-US" altLang="ja-JP" dirty="0"/>
          </a:p>
          <a:p>
            <a:pPr>
              <a:defRPr/>
            </a:pPr>
            <a:r>
              <a:rPr lang="ja-JP" altLang="en-US" dirty="0"/>
              <a:t>　　恩納村では震度５</a:t>
            </a:r>
            <a:endParaRPr lang="en-US" altLang="ja-JP" dirty="0"/>
          </a:p>
        </p:txBody>
      </p:sp>
      <p:pic>
        <p:nvPicPr>
          <p:cNvPr id="21507"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21508" name="正方形/長方形 8"/>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■訓練の前提（公共図書館）</a:t>
            </a:r>
            <a:endParaRPr lang="ja-JP" altLang="en-US" dirty="0"/>
          </a:p>
        </p:txBody>
      </p:sp>
      <p:sp>
        <p:nvSpPr>
          <p:cNvPr id="23554" name="テキスト ボックス 3"/>
          <p:cNvSpPr txBox="1">
            <a:spLocks noChangeArrowheads="1"/>
          </p:cNvSpPr>
          <p:nvPr/>
        </p:nvSpPr>
        <p:spPr bwMode="auto">
          <a:xfrm>
            <a:off x="438150" y="687388"/>
            <a:ext cx="8137525" cy="4094162"/>
          </a:xfrm>
          <a:prstGeom prst="rect">
            <a:avLst/>
          </a:prstGeom>
          <a:noFill/>
          <a:ln w="9525">
            <a:noFill/>
            <a:miter lim="800000"/>
            <a:headEnd/>
            <a:tailEnd/>
          </a:ln>
        </p:spPr>
        <p:txBody>
          <a:bodyPr>
            <a:spAutoFit/>
          </a:bodyPr>
          <a:lstStyle/>
          <a:p>
            <a:pPr>
              <a:buFont typeface="Wingdings" pitchFamily="2" charset="2"/>
              <a:buChar char="l"/>
            </a:pPr>
            <a:r>
              <a:rPr lang="ja-JP" altLang="en-US" sz="2000"/>
              <a:t>職員数：</a:t>
            </a:r>
            <a:r>
              <a:rPr lang="en-US" altLang="ja-JP" sz="2000"/>
              <a:t>7</a:t>
            </a:r>
            <a:r>
              <a:rPr lang="ja-JP" altLang="en-US" sz="2000"/>
              <a:t>名</a:t>
            </a:r>
          </a:p>
          <a:p>
            <a:r>
              <a:rPr lang="ja-JP" altLang="en-US" sz="2000"/>
              <a:t>　常勤</a:t>
            </a:r>
            <a:r>
              <a:rPr lang="en-US" altLang="ja-JP" sz="2000"/>
              <a:t>2</a:t>
            </a:r>
            <a:r>
              <a:rPr lang="ja-JP" altLang="en-US" sz="2000"/>
              <a:t>名、非常勤</a:t>
            </a:r>
            <a:r>
              <a:rPr lang="en-US" altLang="ja-JP" sz="2000"/>
              <a:t>5</a:t>
            </a:r>
            <a:r>
              <a:rPr lang="ja-JP" altLang="en-US" sz="2000"/>
              <a:t>名／館長（</a:t>
            </a:r>
            <a:r>
              <a:rPr lang="en-US" altLang="ja-JP" sz="2000"/>
              <a:t>1</a:t>
            </a:r>
            <a:r>
              <a:rPr lang="ja-JP" altLang="en-US" sz="2000"/>
              <a:t>）、司書（</a:t>
            </a:r>
            <a:r>
              <a:rPr lang="en-US" altLang="ja-JP" sz="2000"/>
              <a:t>1</a:t>
            </a:r>
            <a:r>
              <a:rPr lang="ja-JP" altLang="en-US" sz="2000"/>
              <a:t>）、カウンター担当（</a:t>
            </a:r>
            <a:r>
              <a:rPr lang="en-US" altLang="ja-JP" sz="2000"/>
              <a:t>5</a:t>
            </a:r>
            <a:r>
              <a:rPr lang="ja-JP" altLang="en-US" sz="2000"/>
              <a:t>名）</a:t>
            </a:r>
          </a:p>
          <a:p>
            <a:pPr>
              <a:buFont typeface="Wingdings" pitchFamily="2" charset="2"/>
              <a:buChar char="l"/>
            </a:pPr>
            <a:r>
              <a:rPr lang="ja-JP" altLang="en-US" sz="2000"/>
              <a:t>利用者数：</a:t>
            </a:r>
            <a:r>
              <a:rPr lang="en-US" altLang="ja-JP" sz="2000"/>
              <a:t>20</a:t>
            </a:r>
            <a:r>
              <a:rPr lang="ja-JP" altLang="en-US" sz="2000"/>
              <a:t>名　</a:t>
            </a:r>
          </a:p>
          <a:p>
            <a:pPr>
              <a:buFont typeface="Wingdings" pitchFamily="2" charset="2"/>
              <a:buChar char="l"/>
            </a:pPr>
            <a:r>
              <a:rPr lang="ja-JP" altLang="en-US" sz="2000"/>
              <a:t>図書館施設概要</a:t>
            </a:r>
          </a:p>
          <a:p>
            <a:r>
              <a:rPr lang="ja-JP" altLang="en-US" sz="2000"/>
              <a:t>　　建築　平成</a:t>
            </a:r>
            <a:r>
              <a:rPr lang="en-US" altLang="ja-JP" sz="2000"/>
              <a:t>26</a:t>
            </a:r>
            <a:r>
              <a:rPr lang="ja-JP" altLang="en-US" sz="2000"/>
              <a:t>年</a:t>
            </a:r>
            <a:r>
              <a:rPr lang="en-US" altLang="ja-JP" sz="2000"/>
              <a:t>8</a:t>
            </a:r>
            <a:r>
              <a:rPr lang="ja-JP" altLang="en-US" sz="2000"/>
              <a:t>月</a:t>
            </a:r>
          </a:p>
          <a:p>
            <a:r>
              <a:rPr lang="ja-JP" altLang="en-US" sz="2000"/>
              <a:t>　　建物面積　</a:t>
            </a:r>
            <a:r>
              <a:rPr lang="en-US" altLang="ja-JP" sz="2000"/>
              <a:t>1,520m2</a:t>
            </a:r>
            <a:r>
              <a:rPr lang="ja-JP" altLang="en-US" sz="2000"/>
              <a:t>　鉄筋コンクリート</a:t>
            </a:r>
            <a:r>
              <a:rPr lang="en-US" altLang="ja-JP" sz="2000"/>
              <a:t>3</a:t>
            </a:r>
            <a:r>
              <a:rPr lang="ja-JP" altLang="en-US" sz="2000"/>
              <a:t>階建（耐震性に問題はなし）</a:t>
            </a:r>
          </a:p>
          <a:p>
            <a:r>
              <a:rPr lang="ja-JP" altLang="en-US" sz="2000"/>
              <a:t>　　閲覧席　１階　ラウンジテーブル</a:t>
            </a:r>
            <a:r>
              <a:rPr lang="en-US" altLang="ja-JP" sz="2000"/>
              <a:t>8</a:t>
            </a:r>
            <a:r>
              <a:rPr lang="ja-JP" altLang="en-US" sz="2000"/>
              <a:t>　　　　　　　　 </a:t>
            </a:r>
            <a:endParaRPr lang="en-US" altLang="ja-JP" sz="2000"/>
          </a:p>
          <a:p>
            <a:r>
              <a:rPr lang="ja-JP" altLang="en-US" sz="2000"/>
              <a:t>　　　　　　　　２階子供図書室　テーブル席　９</a:t>
            </a:r>
            <a:endParaRPr lang="en-US" altLang="ja-JP" sz="2000"/>
          </a:p>
          <a:p>
            <a:r>
              <a:rPr lang="ja-JP" altLang="en-US" sz="2000"/>
              <a:t>　　　　　　　　　成人図書室　テーブル席　２９</a:t>
            </a:r>
            <a:endParaRPr lang="en-US" altLang="ja-JP" sz="2000"/>
          </a:p>
          <a:p>
            <a:r>
              <a:rPr lang="ja-JP" altLang="en-US" sz="2000"/>
              <a:t>　　平面図（別添参照）</a:t>
            </a:r>
          </a:p>
          <a:p>
            <a:pPr>
              <a:buFont typeface="Wingdings" pitchFamily="2" charset="2"/>
              <a:buChar char="l"/>
            </a:pPr>
            <a:r>
              <a:rPr lang="ja-JP" altLang="en-US" sz="2000"/>
              <a:t>図書館蔵書規模　開架</a:t>
            </a:r>
            <a:r>
              <a:rPr lang="en-US" altLang="ja-JP" sz="2000"/>
              <a:t>5</a:t>
            </a:r>
            <a:r>
              <a:rPr lang="ja-JP" altLang="en-US" sz="2000"/>
              <a:t>万点、閉架２万点</a:t>
            </a:r>
          </a:p>
          <a:p>
            <a:pPr>
              <a:buFont typeface="Wingdings" pitchFamily="2" charset="2"/>
              <a:buChar char="l"/>
            </a:pPr>
            <a:r>
              <a:rPr lang="ja-JP" altLang="en-US" sz="2000"/>
              <a:t>図書館常備品：ヘルメット（</a:t>
            </a:r>
            <a:r>
              <a:rPr lang="en-US" altLang="ja-JP" sz="2000"/>
              <a:t>2</a:t>
            </a:r>
            <a:r>
              <a:rPr lang="ja-JP" altLang="en-US" sz="2000"/>
              <a:t>）、懐中電灯（</a:t>
            </a:r>
            <a:r>
              <a:rPr lang="en-US" altLang="ja-JP" sz="2000"/>
              <a:t>1</a:t>
            </a:r>
            <a:r>
              <a:rPr lang="ja-JP" altLang="en-US" sz="2000"/>
              <a:t>）、救急箱（</a:t>
            </a:r>
            <a:r>
              <a:rPr lang="en-US" altLang="ja-JP" sz="2000"/>
              <a:t>1</a:t>
            </a:r>
            <a:r>
              <a:rPr lang="ja-JP" altLang="en-US" sz="2000"/>
              <a:t>）、軍手（</a:t>
            </a:r>
            <a:r>
              <a:rPr lang="en-US" altLang="ja-JP" sz="2000"/>
              <a:t>20</a:t>
            </a:r>
            <a:r>
              <a:rPr lang="ja-JP" altLang="en-US" sz="2000"/>
              <a:t>）</a:t>
            </a:r>
            <a:endParaRPr lang="en-US" altLang="ja-JP" sz="2000"/>
          </a:p>
          <a:p>
            <a:r>
              <a:rPr lang="ja-JP" altLang="en-US" sz="2000"/>
              <a:t>　</a:t>
            </a:r>
            <a:r>
              <a:rPr lang="en-US" altLang="ja-JP" sz="2000"/>
              <a:t>※</a:t>
            </a:r>
            <a:r>
              <a:rPr lang="ja-JP" altLang="en-US" sz="2000"/>
              <a:t>事務室に常備</a:t>
            </a:r>
          </a:p>
        </p:txBody>
      </p:sp>
      <p:pic>
        <p:nvPicPr>
          <p:cNvPr id="23555"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23556" name="正方形/長方形 6"/>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■地震イメージの共有</a:t>
            </a:r>
            <a:endParaRPr lang="ja-JP" altLang="en-US" dirty="0"/>
          </a:p>
        </p:txBody>
      </p:sp>
      <p:graphicFrame>
        <p:nvGraphicFramePr>
          <p:cNvPr id="5" name="表 4"/>
          <p:cNvGraphicFramePr>
            <a:graphicFrameLocks noGrp="1"/>
          </p:cNvGraphicFramePr>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25644" name="Text Box 4"/>
          <p:cNvSpPr txBox="1">
            <a:spLocks noChangeArrowheads="1"/>
          </p:cNvSpPr>
          <p:nvPr/>
        </p:nvSpPr>
        <p:spPr bwMode="auto">
          <a:xfrm>
            <a:off x="3924300" y="6300788"/>
            <a:ext cx="4895850" cy="368300"/>
          </a:xfrm>
          <a:prstGeom prst="rect">
            <a:avLst/>
          </a:prstGeom>
          <a:noFill/>
          <a:ln w="9525">
            <a:noFill/>
            <a:miter lim="800000"/>
            <a:headEnd/>
            <a:tailEnd/>
          </a:ln>
        </p:spPr>
        <p:txBody>
          <a:bodyPr>
            <a:spAutoFit/>
          </a:bodyPr>
          <a:lstStyle/>
          <a:p>
            <a:pPr algn="r">
              <a:spcBef>
                <a:spcPct val="50000"/>
              </a:spcBef>
            </a:pPr>
            <a:r>
              <a:rPr lang="ja-JP" altLang="en-US">
                <a:latin typeface="ＭＳ ゴシック" pitchFamily="49" charset="-128"/>
                <a:ea typeface="ＭＳ ゴシック" pitchFamily="49" charset="-128"/>
              </a:rPr>
              <a:t>出典：気象庁ＨＰ</a:t>
            </a:r>
          </a:p>
        </p:txBody>
      </p:sp>
      <p:sp>
        <p:nvSpPr>
          <p:cNvPr id="3" name="正方形/長方形 2"/>
          <p:cNvSpPr/>
          <p:nvPr/>
        </p:nvSpPr>
        <p:spPr>
          <a:xfrm>
            <a:off x="0" y="4513263"/>
            <a:ext cx="8955088" cy="11763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25646" name="Picture 2" descr="saveMLAK-400x312.png"/>
          <p:cNvPicPr>
            <a:picLocks noChangeAspect="1" noChangeArrowheads="1"/>
          </p:cNvPicPr>
          <p:nvPr/>
        </p:nvPicPr>
        <p:blipFill>
          <a:blip r:embed="rId3"/>
          <a:srcRect/>
          <a:stretch>
            <a:fillRect/>
          </a:stretch>
        </p:blipFill>
        <p:spPr bwMode="auto">
          <a:xfrm>
            <a:off x="8008938" y="0"/>
            <a:ext cx="1135062" cy="885825"/>
          </a:xfrm>
          <a:prstGeom prst="rect">
            <a:avLst/>
          </a:prstGeom>
          <a:noFill/>
          <a:ln w="9525">
            <a:noFill/>
            <a:miter lim="800000"/>
            <a:headEnd/>
            <a:tailEnd/>
          </a:ln>
        </p:spPr>
      </p:pic>
      <p:sp>
        <p:nvSpPr>
          <p:cNvPr id="25647" name="正方形/長方形 8"/>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4"/>
              </a:rPr>
              <a:t>http://savemlak.jp/</a:t>
            </a:r>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■地震イメージの共有</a:t>
            </a:r>
            <a:endParaRPr lang="ja-JP" altLang="en-US" dirty="0"/>
          </a:p>
        </p:txBody>
      </p:sp>
      <p:pic>
        <p:nvPicPr>
          <p:cNvPr id="1026" name="Picture 2"/>
          <p:cNvPicPr>
            <a:picLocks noChangeAspect="1" noChangeArrowheads="1"/>
          </p:cNvPicPr>
          <p:nvPr/>
        </p:nvPicPr>
        <p:blipFill>
          <a:blip r:embed="rId3"/>
          <a:srcRect/>
          <a:stretch>
            <a:fillRect/>
          </a:stretch>
        </p:blipFill>
        <p:spPr bwMode="auto">
          <a:xfrm>
            <a:off x="1562100" y="908050"/>
            <a:ext cx="5324475" cy="54340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3675" y="6173788"/>
            <a:ext cx="5630863" cy="368300"/>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algn="ctr">
              <a:defRPr/>
            </a:pPr>
            <a:r>
              <a:rPr lang="en-US" altLang="ja-JP" dirty="0">
                <a:hlinkClick r:id="rId4"/>
              </a:rPr>
              <a:t>http://www.youtube.com/watch?v=Nx7_7X-zBiI</a:t>
            </a:r>
            <a:endParaRPr lang="en-US" altLang="ja-JP" dirty="0"/>
          </a:p>
        </p:txBody>
      </p:sp>
      <p:pic>
        <p:nvPicPr>
          <p:cNvPr id="27652" name="Picture 2" descr="saveMLAK-400x312.png"/>
          <p:cNvPicPr>
            <a:picLocks noChangeAspect="1" noChangeArrowheads="1"/>
          </p:cNvPicPr>
          <p:nvPr/>
        </p:nvPicPr>
        <p:blipFill>
          <a:blip r:embed="rId5"/>
          <a:srcRect/>
          <a:stretch>
            <a:fillRect/>
          </a:stretch>
        </p:blipFill>
        <p:spPr bwMode="auto">
          <a:xfrm>
            <a:off x="8008938" y="0"/>
            <a:ext cx="1135062" cy="885825"/>
          </a:xfrm>
          <a:prstGeom prst="rect">
            <a:avLst/>
          </a:prstGeom>
          <a:noFill/>
          <a:ln w="9525">
            <a:noFill/>
            <a:miter lim="800000"/>
            <a:headEnd/>
            <a:tailEnd/>
          </a:ln>
        </p:spPr>
      </p:pic>
      <p:sp>
        <p:nvSpPr>
          <p:cNvPr id="27653" name="正方形/長方形 8"/>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6"/>
              </a:rPr>
              <a:t>http://savemlak.jp/</a:t>
            </a:r>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■地震イメージの共有</a:t>
            </a:r>
            <a:endParaRPr lang="ja-JP" altLang="en-US" dirty="0"/>
          </a:p>
        </p:txBody>
      </p:sp>
      <p:pic>
        <p:nvPicPr>
          <p:cNvPr id="29698" name="Picture 2" descr="http://www.tulips.tsukuba.ac.jp/shinsai/image/taigei1f03.jpg"/>
          <p:cNvPicPr>
            <a:picLocks noChangeAspect="1" noChangeArrowheads="1"/>
          </p:cNvPicPr>
          <p:nvPr/>
        </p:nvPicPr>
        <p:blipFill>
          <a:blip r:embed="rId3"/>
          <a:srcRect/>
          <a:stretch>
            <a:fillRect/>
          </a:stretch>
        </p:blipFill>
        <p:spPr bwMode="auto">
          <a:xfrm>
            <a:off x="700088" y="784225"/>
            <a:ext cx="7680325" cy="5721350"/>
          </a:xfrm>
          <a:prstGeom prst="rect">
            <a:avLst/>
          </a:prstGeom>
          <a:noFill/>
          <a:ln w="9525">
            <a:noFill/>
            <a:miter lim="800000"/>
            <a:headEnd/>
            <a:tailEnd/>
          </a:ln>
        </p:spPr>
      </p:pic>
      <p:sp>
        <p:nvSpPr>
          <p:cNvPr id="6" name="正方形/長方形 5"/>
          <p:cNvSpPr/>
          <p:nvPr/>
        </p:nvSpPr>
        <p:spPr>
          <a:xfrm>
            <a:off x="4398963" y="6335713"/>
            <a:ext cx="4235450" cy="368300"/>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algn="ctr">
              <a:defRPr/>
            </a:pPr>
            <a:r>
              <a:rPr lang="ja-JP" altLang="en-US" sz="900" dirty="0">
                <a:hlinkClick r:id="rId4"/>
              </a:rPr>
              <a:t>筑波大学附属図書館 </a:t>
            </a:r>
            <a:r>
              <a:rPr lang="en-US" altLang="ja-JP" sz="900" dirty="0">
                <a:hlinkClick r:id="rId4"/>
              </a:rPr>
              <a:t>Some rights reserved</a:t>
            </a:r>
          </a:p>
          <a:p>
            <a:pPr algn="ctr">
              <a:defRPr/>
            </a:pPr>
            <a:r>
              <a:rPr lang="en-US" altLang="ja-JP" sz="900" dirty="0">
                <a:hlinkClick r:id="rId4"/>
              </a:rPr>
              <a:t>http://www.flickr.com/photos/univtsukuba_lib/5615895974/in/photostream</a:t>
            </a:r>
            <a:endParaRPr lang="en-US" altLang="ja-JP" sz="900" dirty="0"/>
          </a:p>
        </p:txBody>
      </p:sp>
      <p:pic>
        <p:nvPicPr>
          <p:cNvPr id="29700" name="Picture 2" descr="saveMLAK-400x312.png"/>
          <p:cNvPicPr>
            <a:picLocks noChangeAspect="1" noChangeArrowheads="1"/>
          </p:cNvPicPr>
          <p:nvPr/>
        </p:nvPicPr>
        <p:blipFill>
          <a:blip r:embed="rId5"/>
          <a:srcRect/>
          <a:stretch>
            <a:fillRect/>
          </a:stretch>
        </p:blipFill>
        <p:spPr bwMode="auto">
          <a:xfrm>
            <a:off x="8008938" y="0"/>
            <a:ext cx="1135062" cy="885825"/>
          </a:xfrm>
          <a:prstGeom prst="rect">
            <a:avLst/>
          </a:prstGeom>
          <a:noFill/>
          <a:ln w="9525">
            <a:noFill/>
            <a:miter lim="800000"/>
            <a:headEnd/>
            <a:tailEnd/>
          </a:ln>
        </p:spPr>
      </p:pic>
      <p:sp>
        <p:nvSpPr>
          <p:cNvPr id="29701" name="正方形/長方形 8"/>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6"/>
              </a:rPr>
              <a:t>http://savemlak.jp/</a:t>
            </a:r>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938" y="246063"/>
            <a:ext cx="7543800" cy="446087"/>
          </a:xfrm>
        </p:spPr>
        <p:txBody>
          <a:bodyPr>
            <a:noAutofit/>
          </a:bodyPr>
          <a:lstStyle/>
          <a:p>
            <a:pPr fontAlgn="auto">
              <a:spcAft>
                <a:spcPts val="0"/>
              </a:spcAft>
              <a:defRPr/>
            </a:pPr>
            <a:r>
              <a:rPr lang="ja-JP" altLang="en-US" dirty="0" smtClean="0"/>
              <a:t>■地震イメージの共有</a:t>
            </a:r>
            <a:endParaRPr lang="ja-JP" altLang="en-US" dirty="0"/>
          </a:p>
        </p:txBody>
      </p:sp>
      <p:sp>
        <p:nvSpPr>
          <p:cNvPr id="6" name="正方形/長方形 5"/>
          <p:cNvSpPr/>
          <p:nvPr/>
        </p:nvSpPr>
        <p:spPr>
          <a:xfrm>
            <a:off x="4398963" y="6335713"/>
            <a:ext cx="4235450" cy="368300"/>
          </a:xfrm>
          <a:prstGeom prst="rect">
            <a:avLst/>
          </a:prstGeom>
        </p:spPr>
        <p:style>
          <a:lnRef idx="3">
            <a:schemeClr val="lt1"/>
          </a:lnRef>
          <a:fillRef idx="1">
            <a:schemeClr val="dk1"/>
          </a:fillRef>
          <a:effectRef idx="1">
            <a:schemeClr val="dk1"/>
          </a:effectRef>
          <a:fontRef idx="minor">
            <a:schemeClr val="lt1"/>
          </a:fontRef>
        </p:style>
        <p:txBody>
          <a:bodyPr>
            <a:spAutoFit/>
          </a:bodyPr>
          <a:lstStyle/>
          <a:p>
            <a:pPr algn="ctr">
              <a:defRPr/>
            </a:pPr>
            <a:r>
              <a:rPr lang="ja-JP" altLang="en-US" sz="900" dirty="0">
                <a:hlinkClick r:id="rId3"/>
              </a:rPr>
              <a:t>筑波大学附属図書館 </a:t>
            </a:r>
            <a:r>
              <a:rPr lang="en-US" altLang="ja-JP" sz="900" dirty="0">
                <a:hlinkClick r:id="rId3"/>
              </a:rPr>
              <a:t>Some rights reserved</a:t>
            </a:r>
          </a:p>
          <a:p>
            <a:pPr algn="ctr">
              <a:defRPr/>
            </a:pPr>
            <a:r>
              <a:rPr lang="en-US" altLang="ja-JP" sz="900" dirty="0">
                <a:hlinkClick r:id="rId3"/>
              </a:rPr>
              <a:t>http://www.flickr.com/photos/univtsukuba_lib/5615895974/in/photostream</a:t>
            </a:r>
            <a:endParaRPr lang="en-US" altLang="ja-JP" sz="900" dirty="0"/>
          </a:p>
        </p:txBody>
      </p:sp>
      <p:pic>
        <p:nvPicPr>
          <p:cNvPr id="31747" name="Picture 2" descr="http://farm6.staticflickr.com/5106/5615316227_8a774f806b_b.jpg"/>
          <p:cNvPicPr>
            <a:picLocks noChangeAspect="1" noChangeArrowheads="1"/>
          </p:cNvPicPr>
          <p:nvPr/>
        </p:nvPicPr>
        <p:blipFill>
          <a:blip r:embed="rId4"/>
          <a:srcRect/>
          <a:stretch>
            <a:fillRect/>
          </a:stretch>
        </p:blipFill>
        <p:spPr bwMode="auto">
          <a:xfrm>
            <a:off x="944563" y="754063"/>
            <a:ext cx="7281862" cy="5461000"/>
          </a:xfrm>
          <a:prstGeom prst="rect">
            <a:avLst/>
          </a:prstGeom>
          <a:noFill/>
          <a:ln w="9525">
            <a:noFill/>
            <a:miter lim="800000"/>
            <a:headEnd/>
            <a:tailEnd/>
          </a:ln>
        </p:spPr>
      </p:pic>
      <p:pic>
        <p:nvPicPr>
          <p:cNvPr id="31748" name="Picture 2" descr="saveMLAK-400x312.png"/>
          <p:cNvPicPr>
            <a:picLocks noChangeAspect="1" noChangeArrowheads="1"/>
          </p:cNvPicPr>
          <p:nvPr/>
        </p:nvPicPr>
        <p:blipFill>
          <a:blip r:embed="rId5"/>
          <a:srcRect/>
          <a:stretch>
            <a:fillRect/>
          </a:stretch>
        </p:blipFill>
        <p:spPr bwMode="auto">
          <a:xfrm>
            <a:off x="8008938" y="0"/>
            <a:ext cx="1135062" cy="885825"/>
          </a:xfrm>
          <a:prstGeom prst="rect">
            <a:avLst/>
          </a:prstGeom>
          <a:noFill/>
          <a:ln w="9525">
            <a:noFill/>
            <a:miter lim="800000"/>
            <a:headEnd/>
            <a:tailEnd/>
          </a:ln>
        </p:spPr>
      </p:pic>
      <p:sp>
        <p:nvSpPr>
          <p:cNvPr id="31749" name="正方形/長方形 7"/>
          <p:cNvSpPr>
            <a:spLocks noChangeArrowheads="1"/>
          </p:cNvSpPr>
          <p:nvPr/>
        </p:nvSpPr>
        <p:spPr bwMode="auto">
          <a:xfrm>
            <a:off x="0" y="6488113"/>
            <a:ext cx="2146300" cy="369887"/>
          </a:xfrm>
          <a:prstGeom prst="rect">
            <a:avLst/>
          </a:prstGeom>
          <a:noFill/>
          <a:ln w="9525">
            <a:noFill/>
            <a:miter lim="800000"/>
            <a:headEnd/>
            <a:tailEnd/>
          </a:ln>
        </p:spPr>
        <p:txBody>
          <a:bodyPr wrap="none">
            <a:spAutoFit/>
          </a:bodyPr>
          <a:lstStyle/>
          <a:p>
            <a:pPr algn="ctr"/>
            <a:r>
              <a:rPr lang="en-US" altLang="ja-JP">
                <a:hlinkClick r:id="rId6"/>
              </a:rPr>
              <a:t>http://savemlak.jp/</a:t>
            </a:r>
            <a:endParaRPr lang="en-US" altLang="ja-JP"/>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16076</TotalTime>
  <Words>1615</Words>
  <Application>Microsoft Office PowerPoint</Application>
  <PresentationFormat>画面に合わせる (4:3)</PresentationFormat>
  <Paragraphs>265</Paragraphs>
  <Slides>26</Slides>
  <Notes>21</Notes>
  <HiddenSlides>0</HiddenSlides>
  <MMClips>1</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エッセンシャル</vt:lpstr>
      <vt:lpstr>大震災発生時を想定した 公共施設シミュレーションプログラム  （恩納村文化情報センター版） 9月14日 </vt:lpstr>
      <vt:lpstr>■研修の流れ</vt:lpstr>
      <vt:lpstr>■本プログラムの特徴と目的</vt:lpstr>
      <vt:lpstr>■訓練の前提（地震）</vt:lpstr>
      <vt:lpstr>■訓練の前提（公共図書館）</vt:lpstr>
      <vt:lpstr>■地震イメージの共有</vt:lpstr>
      <vt:lpstr>■地震イメージの共有</vt:lpstr>
      <vt:lpstr>■地震イメージの共有</vt:lpstr>
      <vt:lpstr>■地震イメージの共有</vt:lpstr>
      <vt:lpstr>■訓練のルール（方法）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Windows ユーザー</cp:lastModifiedBy>
  <cp:revision>685</cp:revision>
  <cp:lastPrinted>2012-09-20T09:56:00Z</cp:lastPrinted>
  <dcterms:created xsi:type="dcterms:W3CDTF">1995-06-02T22:16:36Z</dcterms:created>
  <dcterms:modified xsi:type="dcterms:W3CDTF">2014-10-15T06:19:27Z</dcterms:modified>
</cp:coreProperties>
</file>